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6.xml" ContentType="application/inkml+xml"/>
  <Override PartName="/ppt/ink/ink7.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8.xml" ContentType="application/inkml+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9.xml" ContentType="application/inkml+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10.xml" ContentType="application/inkml+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11.xml" ContentType="application/inkml+xml"/>
  <Override PartName="/ppt/ink/ink12.xml" ContentType="application/inkml+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13.xml" ContentType="application/inkml+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14.xml" ContentType="application/inkml+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15.xml" ContentType="application/inkml+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ink/ink16.xml" ContentType="application/inkml+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46" r:id="rId1"/>
  </p:sldMasterIdLst>
  <p:notesMasterIdLst>
    <p:notesMasterId r:id="rId20"/>
  </p:notesMasterIdLst>
  <p:handoutMasterIdLst>
    <p:handoutMasterId r:id="rId21"/>
  </p:handoutMasterIdLst>
  <p:sldIdLst>
    <p:sldId id="257" r:id="rId2"/>
    <p:sldId id="258" r:id="rId3"/>
    <p:sldId id="266" r:id="rId4"/>
    <p:sldId id="262" r:id="rId5"/>
    <p:sldId id="265" r:id="rId6"/>
    <p:sldId id="267" r:id="rId7"/>
    <p:sldId id="268" r:id="rId8"/>
    <p:sldId id="269" r:id="rId9"/>
    <p:sldId id="270" r:id="rId10"/>
    <p:sldId id="271" r:id="rId11"/>
    <p:sldId id="272" r:id="rId12"/>
    <p:sldId id="273" r:id="rId13"/>
    <p:sldId id="275" r:id="rId14"/>
    <p:sldId id="274" r:id="rId15"/>
    <p:sldId id="276" r:id="rId16"/>
    <p:sldId id="277" r:id="rId17"/>
    <p:sldId id="278" r:id="rId18"/>
    <p:sldId id="279" r:id="rId19"/>
  </p:sldIdLst>
  <p:sldSz cx="12192000" cy="6858000"/>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62A"/>
    <a:srgbClr val="F9BB0B"/>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סגנון ביניים 2 - הדגשה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סגנון ביניים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notesViewPr>
    <p:cSldViewPr snapToGrid="0">
      <p:cViewPr varScale="1">
        <p:scale>
          <a:sx n="120" d="100"/>
          <a:sy n="120" d="100"/>
        </p:scale>
        <p:origin x="5040"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91C04-0958-4F9A-8A5F-E07BCA204551}" type="doc">
      <dgm:prSet loTypeId="urn:microsoft.com/office/officeart/2005/8/layout/gear1" loCatId="process" qsTypeId="urn:microsoft.com/office/officeart/2005/8/quickstyle/simple1" qsCatId="simple" csTypeId="urn:microsoft.com/office/officeart/2005/8/colors/accent1_2" csCatId="accent1" phldr="0"/>
      <dgm:spPr/>
    </dgm:pt>
    <dgm:pt modelId="{7ED613DA-8927-4721-B913-304EAC8C9CFA}" type="pres">
      <dgm:prSet presAssocID="{09791C04-0958-4F9A-8A5F-E07BCA204551}" presName="composite" presStyleCnt="0">
        <dgm:presLayoutVars>
          <dgm:chMax val="3"/>
          <dgm:animLvl val="lvl"/>
          <dgm:resizeHandles val="exact"/>
        </dgm:presLayoutVars>
      </dgm:prSet>
      <dgm:spPr/>
    </dgm:pt>
  </dgm:ptLst>
  <dgm:cxnLst>
    <dgm:cxn modelId="{B08B3DC0-C4D5-4676-B71F-5C94EBC9ADE1}" type="presOf" srcId="{09791C04-0958-4F9A-8A5F-E07BCA204551}" destId="{7ED613DA-8927-4721-B913-304EAC8C9CFA}" srcOrd="0"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2"/>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2"/>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2"/>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2"/>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2"/>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2"/>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2"/>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2"/>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2"/>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6AC254-DCC8-400E-B1FD-EF269FE0C073}" type="doc">
      <dgm:prSet loTypeId="urn:microsoft.com/office/officeart/2005/8/layout/process5" loCatId="process" qsTypeId="urn:microsoft.com/office/officeart/2005/8/quickstyle/3d9" qsCatId="3D" csTypeId="urn:microsoft.com/office/officeart/2005/8/colors/accent4_1" csCatId="accent4" phldr="1"/>
      <dgm:spPr/>
      <dgm:t>
        <a:bodyPr/>
        <a:lstStyle/>
        <a:p>
          <a:pPr rtl="1"/>
          <a:endParaRPr lang="he-IL"/>
        </a:p>
      </dgm:t>
    </dgm:pt>
    <dgm:pt modelId="{69E1F35B-139B-4398-9C29-902D099829A5}">
      <dgm:prSet phldrT="[טקסט]"/>
      <dgm:spPr/>
      <dgm:t>
        <a:bodyPr/>
        <a:lstStyle/>
        <a:p>
          <a:pPr rtl="1"/>
          <a:r>
            <a:rPr lang="en-US" dirty="0">
              <a:latin typeface="+mj-lt"/>
            </a:rPr>
            <a:t>Data Acquisition</a:t>
          </a:r>
          <a:endParaRPr lang="he-IL" dirty="0">
            <a:latin typeface="+mj-lt"/>
          </a:endParaRPr>
        </a:p>
      </dgm:t>
    </dgm:pt>
    <dgm:pt modelId="{A7EC828A-CE22-4552-AB8C-2CABCF388A27}" type="parTrans" cxnId="{A99E56C3-A76C-4FCC-9186-84F59F411124}">
      <dgm:prSet/>
      <dgm:spPr/>
      <dgm:t>
        <a:bodyPr/>
        <a:lstStyle/>
        <a:p>
          <a:pPr rtl="1"/>
          <a:endParaRPr lang="he-IL"/>
        </a:p>
      </dgm:t>
    </dgm:pt>
    <dgm:pt modelId="{C6B60F71-C919-481C-8F26-938783112437}" type="sibTrans" cxnId="{A99E56C3-A76C-4FCC-9186-84F59F411124}">
      <dgm:prSet/>
      <dgm:spPr/>
      <dgm:t>
        <a:bodyPr/>
        <a:lstStyle/>
        <a:p>
          <a:pPr rtl="1"/>
          <a:endParaRPr lang="he-IL"/>
        </a:p>
      </dgm:t>
    </dgm:pt>
    <dgm:pt modelId="{28107811-F6A2-43FE-B913-FA8944756604}">
      <dgm:prSet phldrT="[טקסט]"/>
      <dgm:spPr/>
      <dgm:t>
        <a:bodyPr/>
        <a:lstStyle/>
        <a:p>
          <a:pPr rtl="1"/>
          <a:r>
            <a:rPr lang="en-US" dirty="0">
              <a:latin typeface="+mj-lt"/>
            </a:rPr>
            <a:t>Data Cleaning</a:t>
          </a:r>
          <a:endParaRPr lang="he-IL" dirty="0">
            <a:latin typeface="+mj-lt"/>
          </a:endParaRPr>
        </a:p>
      </dgm:t>
    </dgm:pt>
    <dgm:pt modelId="{94E650BF-8287-4F3D-A137-38801D5F9CEF}" type="parTrans" cxnId="{2925CB8E-88E7-4E96-B287-94AD4F1AB3E6}">
      <dgm:prSet/>
      <dgm:spPr/>
      <dgm:t>
        <a:bodyPr/>
        <a:lstStyle/>
        <a:p>
          <a:pPr rtl="1"/>
          <a:endParaRPr lang="he-IL"/>
        </a:p>
      </dgm:t>
    </dgm:pt>
    <dgm:pt modelId="{444125B4-17E9-4402-85DF-F11898F4C291}" type="sibTrans" cxnId="{2925CB8E-88E7-4E96-B287-94AD4F1AB3E6}">
      <dgm:prSet/>
      <dgm:spPr/>
      <dgm:t>
        <a:bodyPr/>
        <a:lstStyle/>
        <a:p>
          <a:pPr rtl="1"/>
          <a:endParaRPr lang="he-IL"/>
        </a:p>
      </dgm:t>
    </dgm:pt>
    <dgm:pt modelId="{F3839DFD-C6AD-473C-99C7-DF10EE941030}">
      <dgm:prSet phldrT="[טקסט]"/>
      <dgm:spPr/>
      <dgm:t>
        <a:bodyPr/>
        <a:lstStyle/>
        <a:p>
          <a:pPr rtl="1"/>
          <a:r>
            <a:rPr lang="en-US" dirty="0">
              <a:latin typeface="+mj-lt"/>
            </a:rPr>
            <a:t>Data Visualization</a:t>
          </a:r>
          <a:endParaRPr lang="he-IL" dirty="0">
            <a:latin typeface="+mj-lt"/>
          </a:endParaRPr>
        </a:p>
      </dgm:t>
    </dgm:pt>
    <dgm:pt modelId="{1562DBD9-A6FD-4461-B224-E5B432A9D81B}" type="parTrans" cxnId="{ECE8E530-C72F-4720-85DA-4F538B2E42CA}">
      <dgm:prSet/>
      <dgm:spPr/>
      <dgm:t>
        <a:bodyPr/>
        <a:lstStyle/>
        <a:p>
          <a:pPr rtl="1"/>
          <a:endParaRPr lang="he-IL"/>
        </a:p>
      </dgm:t>
    </dgm:pt>
    <dgm:pt modelId="{56163FD8-4AB1-4DF1-87B0-8F0B3B9E64A7}" type="sibTrans" cxnId="{ECE8E530-C72F-4720-85DA-4F538B2E42CA}">
      <dgm:prSet/>
      <dgm:spPr/>
      <dgm:t>
        <a:bodyPr/>
        <a:lstStyle/>
        <a:p>
          <a:pPr rtl="1"/>
          <a:endParaRPr lang="he-IL"/>
        </a:p>
      </dgm:t>
    </dgm:pt>
    <dgm:pt modelId="{51CC3073-5800-46B5-A77D-0F4B7AB2FC85}">
      <dgm:prSet phldrT="[טקסט]"/>
      <dgm:spPr/>
      <dgm:t>
        <a:bodyPr/>
        <a:lstStyle/>
        <a:p>
          <a:pPr rtl="1"/>
          <a:r>
            <a:rPr lang="en-US" dirty="0">
              <a:latin typeface="+mj-lt"/>
            </a:rPr>
            <a:t>Machine Learning</a:t>
          </a:r>
          <a:endParaRPr lang="he-IL" dirty="0">
            <a:latin typeface="+mj-lt"/>
          </a:endParaRPr>
        </a:p>
      </dgm:t>
    </dgm:pt>
    <dgm:pt modelId="{BE3D5975-C845-4502-A824-D869CD206F5A}" type="parTrans" cxnId="{4C541AEC-D4B9-4E74-86CF-3125A1808591}">
      <dgm:prSet/>
      <dgm:spPr/>
      <dgm:t>
        <a:bodyPr/>
        <a:lstStyle/>
        <a:p>
          <a:pPr rtl="1"/>
          <a:endParaRPr lang="he-IL"/>
        </a:p>
      </dgm:t>
    </dgm:pt>
    <dgm:pt modelId="{1E7681BC-3D46-42A8-AF63-CF5F2BE7745B}" type="sibTrans" cxnId="{4C541AEC-D4B9-4E74-86CF-3125A1808591}">
      <dgm:prSet/>
      <dgm:spPr/>
      <dgm:t>
        <a:bodyPr/>
        <a:lstStyle/>
        <a:p>
          <a:pPr rtl="1"/>
          <a:endParaRPr lang="he-IL"/>
        </a:p>
      </dgm:t>
    </dgm:pt>
    <dgm:pt modelId="{EA84EB07-16CB-437C-AD08-F63C6E285C89}">
      <dgm:prSet phldrT="[טקסט]"/>
      <dgm:spPr/>
      <dgm:t>
        <a:bodyPr/>
        <a:lstStyle/>
        <a:p>
          <a:pPr rtl="1"/>
          <a:r>
            <a:rPr lang="en-US" dirty="0">
              <a:latin typeface="+mj-lt"/>
            </a:rPr>
            <a:t>Conclusion</a:t>
          </a:r>
          <a:endParaRPr lang="he-IL" dirty="0">
            <a:latin typeface="+mj-lt"/>
          </a:endParaRPr>
        </a:p>
      </dgm:t>
    </dgm:pt>
    <dgm:pt modelId="{72ABCE91-1EBC-4211-A98A-03A7F88A8753}" type="parTrans" cxnId="{DC367867-11C3-4F77-9CF7-E6E00C9E853D}">
      <dgm:prSet/>
      <dgm:spPr/>
      <dgm:t>
        <a:bodyPr/>
        <a:lstStyle/>
        <a:p>
          <a:pPr rtl="1"/>
          <a:endParaRPr lang="he-IL"/>
        </a:p>
      </dgm:t>
    </dgm:pt>
    <dgm:pt modelId="{2FC0DFC7-F141-49E8-BD64-53B1B29A4916}" type="sibTrans" cxnId="{DC367867-11C3-4F77-9CF7-E6E00C9E853D}">
      <dgm:prSet/>
      <dgm:spPr/>
      <dgm:t>
        <a:bodyPr/>
        <a:lstStyle/>
        <a:p>
          <a:pPr rtl="1"/>
          <a:endParaRPr lang="he-IL"/>
        </a:p>
      </dgm:t>
    </dgm:pt>
    <dgm:pt modelId="{5C80B2B5-5A62-42ED-A6A2-EA2F082D012F}" type="pres">
      <dgm:prSet presAssocID="{546AC254-DCC8-400E-B1FD-EF269FE0C073}" presName="diagram" presStyleCnt="0">
        <dgm:presLayoutVars>
          <dgm:dir/>
          <dgm:resizeHandles val="exact"/>
        </dgm:presLayoutVars>
      </dgm:prSet>
      <dgm:spPr/>
    </dgm:pt>
    <dgm:pt modelId="{74A4F7B3-92BE-431D-AD96-A6FE62BD3B77}" type="pres">
      <dgm:prSet presAssocID="{69E1F35B-139B-4398-9C29-902D099829A5}" presName="node" presStyleLbl="node1" presStyleIdx="0" presStyleCnt="5">
        <dgm:presLayoutVars>
          <dgm:bulletEnabled val="1"/>
        </dgm:presLayoutVars>
      </dgm:prSet>
      <dgm:spPr/>
    </dgm:pt>
    <dgm:pt modelId="{3F97C821-6D52-45BC-A56E-1970416C617D}" type="pres">
      <dgm:prSet presAssocID="{C6B60F71-C919-481C-8F26-938783112437}" presName="sibTrans" presStyleLbl="sibTrans2D1" presStyleIdx="0" presStyleCnt="4"/>
      <dgm:spPr/>
    </dgm:pt>
    <dgm:pt modelId="{F403DF64-CDDB-4185-8BDC-8A43B5C83CFE}" type="pres">
      <dgm:prSet presAssocID="{C6B60F71-C919-481C-8F26-938783112437}" presName="connectorText" presStyleLbl="sibTrans2D1" presStyleIdx="0" presStyleCnt="4"/>
      <dgm:spPr/>
    </dgm:pt>
    <dgm:pt modelId="{27118F2D-D406-4D31-9AC5-4610B64B5E9A}" type="pres">
      <dgm:prSet presAssocID="{28107811-F6A2-43FE-B913-FA8944756604}" presName="node" presStyleLbl="node1" presStyleIdx="1" presStyleCnt="5">
        <dgm:presLayoutVars>
          <dgm:bulletEnabled val="1"/>
        </dgm:presLayoutVars>
      </dgm:prSet>
      <dgm:spPr/>
    </dgm:pt>
    <dgm:pt modelId="{1CFDAA06-01BF-4858-8E31-168CBE8DB8EF}" type="pres">
      <dgm:prSet presAssocID="{444125B4-17E9-4402-85DF-F11898F4C291}" presName="sibTrans" presStyleLbl="sibTrans2D1" presStyleIdx="1" presStyleCnt="4"/>
      <dgm:spPr/>
    </dgm:pt>
    <dgm:pt modelId="{1D972658-0A5E-4A73-9C34-558FCC0EC507}" type="pres">
      <dgm:prSet presAssocID="{444125B4-17E9-4402-85DF-F11898F4C291}" presName="connectorText" presStyleLbl="sibTrans2D1" presStyleIdx="1" presStyleCnt="4"/>
      <dgm:spPr/>
    </dgm:pt>
    <dgm:pt modelId="{D4839754-D804-4922-94F3-DA768EA54F24}" type="pres">
      <dgm:prSet presAssocID="{F3839DFD-C6AD-473C-99C7-DF10EE941030}" presName="node" presStyleLbl="node1" presStyleIdx="2" presStyleCnt="5">
        <dgm:presLayoutVars>
          <dgm:bulletEnabled val="1"/>
        </dgm:presLayoutVars>
      </dgm:prSet>
      <dgm:spPr/>
    </dgm:pt>
    <dgm:pt modelId="{E732D3CF-5260-463A-82A9-991E772D784D}" type="pres">
      <dgm:prSet presAssocID="{56163FD8-4AB1-4DF1-87B0-8F0B3B9E64A7}" presName="sibTrans" presStyleLbl="sibTrans2D1" presStyleIdx="2" presStyleCnt="4"/>
      <dgm:spPr/>
    </dgm:pt>
    <dgm:pt modelId="{9956E27C-33DD-4FA8-8288-CD5C22EE7E1B}" type="pres">
      <dgm:prSet presAssocID="{56163FD8-4AB1-4DF1-87B0-8F0B3B9E64A7}" presName="connectorText" presStyleLbl="sibTrans2D1" presStyleIdx="2" presStyleCnt="4"/>
      <dgm:spPr/>
    </dgm:pt>
    <dgm:pt modelId="{0CBD3177-32DF-459F-9A0D-20B7EEC4E1BA}" type="pres">
      <dgm:prSet presAssocID="{51CC3073-5800-46B5-A77D-0F4B7AB2FC85}" presName="node" presStyleLbl="node1" presStyleIdx="3" presStyleCnt="5">
        <dgm:presLayoutVars>
          <dgm:bulletEnabled val="1"/>
        </dgm:presLayoutVars>
      </dgm:prSet>
      <dgm:spPr/>
    </dgm:pt>
    <dgm:pt modelId="{97B61D91-DFA0-4B7B-9368-CDC5E993F57D}" type="pres">
      <dgm:prSet presAssocID="{1E7681BC-3D46-42A8-AF63-CF5F2BE7745B}" presName="sibTrans" presStyleLbl="sibTrans2D1" presStyleIdx="3" presStyleCnt="4"/>
      <dgm:spPr/>
    </dgm:pt>
    <dgm:pt modelId="{CA43AFF4-E8F7-4CDF-AB9E-99A6BA9B74A7}" type="pres">
      <dgm:prSet presAssocID="{1E7681BC-3D46-42A8-AF63-CF5F2BE7745B}" presName="connectorText" presStyleLbl="sibTrans2D1" presStyleIdx="3" presStyleCnt="4"/>
      <dgm:spPr/>
    </dgm:pt>
    <dgm:pt modelId="{59EA6506-7599-4951-BFD5-BAF37A7B4BF4}" type="pres">
      <dgm:prSet presAssocID="{EA84EB07-16CB-437C-AD08-F63C6E285C89}" presName="node" presStyleLbl="node1" presStyleIdx="4" presStyleCnt="5">
        <dgm:presLayoutVars>
          <dgm:bulletEnabled val="1"/>
        </dgm:presLayoutVars>
      </dgm:prSet>
      <dgm:spPr/>
    </dgm:pt>
  </dgm:ptLst>
  <dgm:cxnLst>
    <dgm:cxn modelId="{E5954C09-DAF0-4022-A527-3EC2E0E29A80}" type="presOf" srcId="{28107811-F6A2-43FE-B913-FA8944756604}" destId="{27118F2D-D406-4D31-9AC5-4610B64B5E9A}" srcOrd="0" destOrd="0" presId="urn:microsoft.com/office/officeart/2005/8/layout/process5"/>
    <dgm:cxn modelId="{B0141326-B412-4084-A342-75CC73BCC8B3}" type="presOf" srcId="{1E7681BC-3D46-42A8-AF63-CF5F2BE7745B}" destId="{CA43AFF4-E8F7-4CDF-AB9E-99A6BA9B74A7}" srcOrd="1" destOrd="0" presId="urn:microsoft.com/office/officeart/2005/8/layout/process5"/>
    <dgm:cxn modelId="{ECE8E530-C72F-4720-85DA-4F538B2E42CA}" srcId="{546AC254-DCC8-400E-B1FD-EF269FE0C073}" destId="{F3839DFD-C6AD-473C-99C7-DF10EE941030}" srcOrd="2" destOrd="0" parTransId="{1562DBD9-A6FD-4461-B224-E5B432A9D81B}" sibTransId="{56163FD8-4AB1-4DF1-87B0-8F0B3B9E64A7}"/>
    <dgm:cxn modelId="{02A89237-508E-4A4F-8114-6BA4A920877A}" type="presOf" srcId="{444125B4-17E9-4402-85DF-F11898F4C291}" destId="{1D972658-0A5E-4A73-9C34-558FCC0EC507}" srcOrd="1" destOrd="0" presId="urn:microsoft.com/office/officeart/2005/8/layout/process5"/>
    <dgm:cxn modelId="{659FFB39-2D15-4112-B863-76BE931FDDED}" type="presOf" srcId="{546AC254-DCC8-400E-B1FD-EF269FE0C073}" destId="{5C80B2B5-5A62-42ED-A6A2-EA2F082D012F}" srcOrd="0" destOrd="0" presId="urn:microsoft.com/office/officeart/2005/8/layout/process5"/>
    <dgm:cxn modelId="{44A4683B-827D-4A95-B6E2-DCA34F12E25B}" type="presOf" srcId="{1E7681BC-3D46-42A8-AF63-CF5F2BE7745B}" destId="{97B61D91-DFA0-4B7B-9368-CDC5E993F57D}" srcOrd="0" destOrd="0" presId="urn:microsoft.com/office/officeart/2005/8/layout/process5"/>
    <dgm:cxn modelId="{DC367867-11C3-4F77-9CF7-E6E00C9E853D}" srcId="{546AC254-DCC8-400E-B1FD-EF269FE0C073}" destId="{EA84EB07-16CB-437C-AD08-F63C6E285C89}" srcOrd="4" destOrd="0" parTransId="{72ABCE91-1EBC-4211-A98A-03A7F88A8753}" sibTransId="{2FC0DFC7-F141-49E8-BD64-53B1B29A4916}"/>
    <dgm:cxn modelId="{A8E5C975-31B2-4144-8895-E7A47E980A92}" type="presOf" srcId="{69E1F35B-139B-4398-9C29-902D099829A5}" destId="{74A4F7B3-92BE-431D-AD96-A6FE62BD3B77}" srcOrd="0" destOrd="0" presId="urn:microsoft.com/office/officeart/2005/8/layout/process5"/>
    <dgm:cxn modelId="{7E11CB56-DCE2-4495-9F0F-28C02CBB4D4C}" type="presOf" srcId="{51CC3073-5800-46B5-A77D-0F4B7AB2FC85}" destId="{0CBD3177-32DF-459F-9A0D-20B7EEC4E1BA}" srcOrd="0" destOrd="0" presId="urn:microsoft.com/office/officeart/2005/8/layout/process5"/>
    <dgm:cxn modelId="{68BBD987-BC81-40E2-96A0-4F59CED578BE}" type="presOf" srcId="{444125B4-17E9-4402-85DF-F11898F4C291}" destId="{1CFDAA06-01BF-4858-8E31-168CBE8DB8EF}" srcOrd="0" destOrd="0" presId="urn:microsoft.com/office/officeart/2005/8/layout/process5"/>
    <dgm:cxn modelId="{2925CB8E-88E7-4E96-B287-94AD4F1AB3E6}" srcId="{546AC254-DCC8-400E-B1FD-EF269FE0C073}" destId="{28107811-F6A2-43FE-B913-FA8944756604}" srcOrd="1" destOrd="0" parTransId="{94E650BF-8287-4F3D-A137-38801D5F9CEF}" sibTransId="{444125B4-17E9-4402-85DF-F11898F4C291}"/>
    <dgm:cxn modelId="{3E63A3B6-D2AF-4D16-88A3-41596196A196}" type="presOf" srcId="{56163FD8-4AB1-4DF1-87B0-8F0B3B9E64A7}" destId="{9956E27C-33DD-4FA8-8288-CD5C22EE7E1B}" srcOrd="1" destOrd="0" presId="urn:microsoft.com/office/officeart/2005/8/layout/process5"/>
    <dgm:cxn modelId="{A2F552C0-DBBE-4D95-BCC9-2A3405363548}" type="presOf" srcId="{EA84EB07-16CB-437C-AD08-F63C6E285C89}" destId="{59EA6506-7599-4951-BFD5-BAF37A7B4BF4}" srcOrd="0" destOrd="0" presId="urn:microsoft.com/office/officeart/2005/8/layout/process5"/>
    <dgm:cxn modelId="{A99E56C3-A76C-4FCC-9186-84F59F411124}" srcId="{546AC254-DCC8-400E-B1FD-EF269FE0C073}" destId="{69E1F35B-139B-4398-9C29-902D099829A5}" srcOrd="0" destOrd="0" parTransId="{A7EC828A-CE22-4552-AB8C-2CABCF388A27}" sibTransId="{C6B60F71-C919-481C-8F26-938783112437}"/>
    <dgm:cxn modelId="{5EE9CECF-1BD8-4EF9-993F-63AC32D226D1}" type="presOf" srcId="{C6B60F71-C919-481C-8F26-938783112437}" destId="{3F97C821-6D52-45BC-A56E-1970416C617D}" srcOrd="0" destOrd="0" presId="urn:microsoft.com/office/officeart/2005/8/layout/process5"/>
    <dgm:cxn modelId="{2F36B6E4-F543-4F96-845C-56F2B028496B}" type="presOf" srcId="{C6B60F71-C919-481C-8F26-938783112437}" destId="{F403DF64-CDDB-4185-8BDC-8A43B5C83CFE}" srcOrd="1" destOrd="0" presId="urn:microsoft.com/office/officeart/2005/8/layout/process5"/>
    <dgm:cxn modelId="{4C541AEC-D4B9-4E74-86CF-3125A1808591}" srcId="{546AC254-DCC8-400E-B1FD-EF269FE0C073}" destId="{51CC3073-5800-46B5-A77D-0F4B7AB2FC85}" srcOrd="3" destOrd="0" parTransId="{BE3D5975-C845-4502-A824-D869CD206F5A}" sibTransId="{1E7681BC-3D46-42A8-AF63-CF5F2BE7745B}"/>
    <dgm:cxn modelId="{EDDE19ED-970E-4A8C-A57B-76E5215A683E}" type="presOf" srcId="{56163FD8-4AB1-4DF1-87B0-8F0B3B9E64A7}" destId="{E732D3CF-5260-463A-82A9-991E772D784D}" srcOrd="0" destOrd="0" presId="urn:microsoft.com/office/officeart/2005/8/layout/process5"/>
    <dgm:cxn modelId="{EC68E4EF-F9EF-4840-B3D7-0CF70B08FBF6}" type="presOf" srcId="{F3839DFD-C6AD-473C-99C7-DF10EE941030}" destId="{D4839754-D804-4922-94F3-DA768EA54F24}" srcOrd="0" destOrd="0" presId="urn:microsoft.com/office/officeart/2005/8/layout/process5"/>
    <dgm:cxn modelId="{A9FB6B8C-5399-4C9D-B1D0-EBC3C821F03F}" type="presParOf" srcId="{5C80B2B5-5A62-42ED-A6A2-EA2F082D012F}" destId="{74A4F7B3-92BE-431D-AD96-A6FE62BD3B77}" srcOrd="0" destOrd="0" presId="urn:microsoft.com/office/officeart/2005/8/layout/process5"/>
    <dgm:cxn modelId="{4928F010-3557-488F-9756-DDA9FD051F3E}" type="presParOf" srcId="{5C80B2B5-5A62-42ED-A6A2-EA2F082D012F}" destId="{3F97C821-6D52-45BC-A56E-1970416C617D}" srcOrd="1" destOrd="0" presId="urn:microsoft.com/office/officeart/2005/8/layout/process5"/>
    <dgm:cxn modelId="{C54251DD-3777-4284-907A-C5957EBEAF6C}" type="presParOf" srcId="{3F97C821-6D52-45BC-A56E-1970416C617D}" destId="{F403DF64-CDDB-4185-8BDC-8A43B5C83CFE}" srcOrd="0" destOrd="0" presId="urn:microsoft.com/office/officeart/2005/8/layout/process5"/>
    <dgm:cxn modelId="{0CCBB35F-4E81-491A-8144-0E3E86FA29E1}" type="presParOf" srcId="{5C80B2B5-5A62-42ED-A6A2-EA2F082D012F}" destId="{27118F2D-D406-4D31-9AC5-4610B64B5E9A}" srcOrd="2" destOrd="0" presId="urn:microsoft.com/office/officeart/2005/8/layout/process5"/>
    <dgm:cxn modelId="{33CD3375-6B1F-4047-BD64-F7A4F1B1173E}" type="presParOf" srcId="{5C80B2B5-5A62-42ED-A6A2-EA2F082D012F}" destId="{1CFDAA06-01BF-4858-8E31-168CBE8DB8EF}" srcOrd="3" destOrd="0" presId="urn:microsoft.com/office/officeart/2005/8/layout/process5"/>
    <dgm:cxn modelId="{3C42EA9B-A562-40D3-9911-B28FF1AC057C}" type="presParOf" srcId="{1CFDAA06-01BF-4858-8E31-168CBE8DB8EF}" destId="{1D972658-0A5E-4A73-9C34-558FCC0EC507}" srcOrd="0" destOrd="0" presId="urn:microsoft.com/office/officeart/2005/8/layout/process5"/>
    <dgm:cxn modelId="{E8EAD3BD-46F4-4FC7-BE96-F76391FA9601}" type="presParOf" srcId="{5C80B2B5-5A62-42ED-A6A2-EA2F082D012F}" destId="{D4839754-D804-4922-94F3-DA768EA54F24}" srcOrd="4" destOrd="0" presId="urn:microsoft.com/office/officeart/2005/8/layout/process5"/>
    <dgm:cxn modelId="{AC21694C-13B0-47A1-8C08-537EDACC1405}" type="presParOf" srcId="{5C80B2B5-5A62-42ED-A6A2-EA2F082D012F}" destId="{E732D3CF-5260-463A-82A9-991E772D784D}" srcOrd="5" destOrd="0" presId="urn:microsoft.com/office/officeart/2005/8/layout/process5"/>
    <dgm:cxn modelId="{C7329D58-727F-4A25-B80A-83FF2DB6C00C}" type="presParOf" srcId="{E732D3CF-5260-463A-82A9-991E772D784D}" destId="{9956E27C-33DD-4FA8-8288-CD5C22EE7E1B}" srcOrd="0" destOrd="0" presId="urn:microsoft.com/office/officeart/2005/8/layout/process5"/>
    <dgm:cxn modelId="{3B5597C9-7C1D-4610-9207-954FE3B2A935}" type="presParOf" srcId="{5C80B2B5-5A62-42ED-A6A2-EA2F082D012F}" destId="{0CBD3177-32DF-459F-9A0D-20B7EEC4E1BA}" srcOrd="6" destOrd="0" presId="urn:microsoft.com/office/officeart/2005/8/layout/process5"/>
    <dgm:cxn modelId="{67C23CC3-7AF5-4CB3-9A4E-DA85E9C2D8D1}" type="presParOf" srcId="{5C80B2B5-5A62-42ED-A6A2-EA2F082D012F}" destId="{97B61D91-DFA0-4B7B-9368-CDC5E993F57D}" srcOrd="7" destOrd="0" presId="urn:microsoft.com/office/officeart/2005/8/layout/process5"/>
    <dgm:cxn modelId="{A0DF0A75-555F-421A-9636-525C26491217}" type="presParOf" srcId="{97B61D91-DFA0-4B7B-9368-CDC5E993F57D}" destId="{CA43AFF4-E8F7-4CDF-AB9E-99A6BA9B74A7}" srcOrd="0" destOrd="0" presId="urn:microsoft.com/office/officeart/2005/8/layout/process5"/>
    <dgm:cxn modelId="{1C9624F1-B92D-48BB-82D6-3DAA10957623}" type="presParOf" srcId="{5C80B2B5-5A62-42ED-A6A2-EA2F082D012F}" destId="{59EA6506-7599-4951-BFD5-BAF37A7B4BF4}" srcOrd="8"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2"/>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2"/>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2"/>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2"/>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2"/>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2"/>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2"/>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4F7B3-92BE-431D-AD96-A6FE62BD3B77}">
      <dsp:nvSpPr>
        <dsp:cNvPr id="0" name=""/>
        <dsp:cNvSpPr/>
      </dsp:nvSpPr>
      <dsp:spPr>
        <a:xfrm>
          <a:off x="4131" y="178965"/>
          <a:ext cx="1234994" cy="740996"/>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rtl="1">
            <a:lnSpc>
              <a:spcPct val="90000"/>
            </a:lnSpc>
            <a:spcBef>
              <a:spcPct val="0"/>
            </a:spcBef>
            <a:spcAft>
              <a:spcPct val="35000"/>
            </a:spcAft>
            <a:buNone/>
          </a:pPr>
          <a:r>
            <a:rPr lang="en-US" sz="1300" kern="1200" dirty="0">
              <a:latin typeface="+mj-lt"/>
            </a:rPr>
            <a:t>Data Acquisition</a:t>
          </a:r>
          <a:endParaRPr lang="he-IL" sz="1300" kern="1200" dirty="0">
            <a:latin typeface="+mj-lt"/>
          </a:endParaRPr>
        </a:p>
      </dsp:txBody>
      <dsp:txXfrm>
        <a:off x="25834" y="200668"/>
        <a:ext cx="1191588" cy="697590"/>
      </dsp:txXfrm>
    </dsp:sp>
    <dsp:sp modelId="{3F97C821-6D52-45BC-A56E-1970416C617D}">
      <dsp:nvSpPr>
        <dsp:cNvPr id="0" name=""/>
        <dsp:cNvSpPr/>
      </dsp:nvSpPr>
      <dsp:spPr>
        <a:xfrm>
          <a:off x="1347805" y="396324"/>
          <a:ext cx="261818" cy="306278"/>
        </a:xfrm>
        <a:prstGeom prst="rightArrow">
          <a:avLst>
            <a:gd name="adj1" fmla="val 60000"/>
            <a:gd name="adj2" fmla="val 50000"/>
          </a:avLst>
        </a:prstGeom>
        <a:solidFill>
          <a:schemeClr val="accent4">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a:off x="1347805" y="457580"/>
        <a:ext cx="183273" cy="183766"/>
      </dsp:txXfrm>
    </dsp:sp>
    <dsp:sp modelId="{27118F2D-D406-4D31-9AC5-4610B64B5E9A}">
      <dsp:nvSpPr>
        <dsp:cNvPr id="0" name=""/>
        <dsp:cNvSpPr/>
      </dsp:nvSpPr>
      <dsp:spPr>
        <a:xfrm>
          <a:off x="1733124" y="178965"/>
          <a:ext cx="1234994" cy="740996"/>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rtl="1">
            <a:lnSpc>
              <a:spcPct val="90000"/>
            </a:lnSpc>
            <a:spcBef>
              <a:spcPct val="0"/>
            </a:spcBef>
            <a:spcAft>
              <a:spcPct val="35000"/>
            </a:spcAft>
            <a:buNone/>
          </a:pPr>
          <a:r>
            <a:rPr lang="en-US" sz="1300" kern="1200" dirty="0">
              <a:latin typeface="+mj-lt"/>
            </a:rPr>
            <a:t>Data Cleaning</a:t>
          </a:r>
          <a:endParaRPr lang="he-IL" sz="1300" kern="1200" dirty="0">
            <a:latin typeface="+mj-lt"/>
          </a:endParaRPr>
        </a:p>
      </dsp:txBody>
      <dsp:txXfrm>
        <a:off x="1754827" y="200668"/>
        <a:ext cx="1191588" cy="697590"/>
      </dsp:txXfrm>
    </dsp:sp>
    <dsp:sp modelId="{1CFDAA06-01BF-4858-8E31-168CBE8DB8EF}">
      <dsp:nvSpPr>
        <dsp:cNvPr id="0" name=""/>
        <dsp:cNvSpPr/>
      </dsp:nvSpPr>
      <dsp:spPr>
        <a:xfrm>
          <a:off x="3076798" y="396324"/>
          <a:ext cx="261818" cy="306278"/>
        </a:xfrm>
        <a:prstGeom prst="rightArrow">
          <a:avLst>
            <a:gd name="adj1" fmla="val 60000"/>
            <a:gd name="adj2" fmla="val 50000"/>
          </a:avLst>
        </a:prstGeom>
        <a:solidFill>
          <a:schemeClr val="accent4">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a:off x="3076798" y="457580"/>
        <a:ext cx="183273" cy="183766"/>
      </dsp:txXfrm>
    </dsp:sp>
    <dsp:sp modelId="{D4839754-D804-4922-94F3-DA768EA54F24}">
      <dsp:nvSpPr>
        <dsp:cNvPr id="0" name=""/>
        <dsp:cNvSpPr/>
      </dsp:nvSpPr>
      <dsp:spPr>
        <a:xfrm>
          <a:off x="3462116" y="178965"/>
          <a:ext cx="1234994" cy="740996"/>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rtl="1">
            <a:lnSpc>
              <a:spcPct val="90000"/>
            </a:lnSpc>
            <a:spcBef>
              <a:spcPct val="0"/>
            </a:spcBef>
            <a:spcAft>
              <a:spcPct val="35000"/>
            </a:spcAft>
            <a:buNone/>
          </a:pPr>
          <a:r>
            <a:rPr lang="en-US" sz="1300" kern="1200" dirty="0">
              <a:latin typeface="+mj-lt"/>
            </a:rPr>
            <a:t>Data Visualization</a:t>
          </a:r>
          <a:endParaRPr lang="he-IL" sz="1300" kern="1200" dirty="0">
            <a:latin typeface="+mj-lt"/>
          </a:endParaRPr>
        </a:p>
      </dsp:txBody>
      <dsp:txXfrm>
        <a:off x="3483819" y="200668"/>
        <a:ext cx="1191588" cy="697590"/>
      </dsp:txXfrm>
    </dsp:sp>
    <dsp:sp modelId="{E732D3CF-5260-463A-82A9-991E772D784D}">
      <dsp:nvSpPr>
        <dsp:cNvPr id="0" name=""/>
        <dsp:cNvSpPr/>
      </dsp:nvSpPr>
      <dsp:spPr>
        <a:xfrm rot="5400000">
          <a:off x="3948704" y="1006411"/>
          <a:ext cx="261818" cy="306278"/>
        </a:xfrm>
        <a:prstGeom prst="rightArrow">
          <a:avLst>
            <a:gd name="adj1" fmla="val 60000"/>
            <a:gd name="adj2" fmla="val 50000"/>
          </a:avLst>
        </a:prstGeom>
        <a:solidFill>
          <a:schemeClr val="accent4">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rot="-5400000">
        <a:off x="3987731" y="1028641"/>
        <a:ext cx="183766" cy="183273"/>
      </dsp:txXfrm>
    </dsp:sp>
    <dsp:sp modelId="{0CBD3177-32DF-459F-9A0D-20B7EEC4E1BA}">
      <dsp:nvSpPr>
        <dsp:cNvPr id="0" name=""/>
        <dsp:cNvSpPr/>
      </dsp:nvSpPr>
      <dsp:spPr>
        <a:xfrm>
          <a:off x="3462116" y="1413959"/>
          <a:ext cx="1234994" cy="740996"/>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rtl="1">
            <a:lnSpc>
              <a:spcPct val="90000"/>
            </a:lnSpc>
            <a:spcBef>
              <a:spcPct val="0"/>
            </a:spcBef>
            <a:spcAft>
              <a:spcPct val="35000"/>
            </a:spcAft>
            <a:buNone/>
          </a:pPr>
          <a:r>
            <a:rPr lang="en-US" sz="1300" kern="1200" dirty="0">
              <a:latin typeface="+mj-lt"/>
            </a:rPr>
            <a:t>Machine Learning</a:t>
          </a:r>
          <a:endParaRPr lang="he-IL" sz="1300" kern="1200" dirty="0">
            <a:latin typeface="+mj-lt"/>
          </a:endParaRPr>
        </a:p>
      </dsp:txBody>
      <dsp:txXfrm>
        <a:off x="3483819" y="1435662"/>
        <a:ext cx="1191588" cy="697590"/>
      </dsp:txXfrm>
    </dsp:sp>
    <dsp:sp modelId="{97B61D91-DFA0-4B7B-9368-CDC5E993F57D}">
      <dsp:nvSpPr>
        <dsp:cNvPr id="0" name=""/>
        <dsp:cNvSpPr/>
      </dsp:nvSpPr>
      <dsp:spPr>
        <a:xfrm rot="10800000">
          <a:off x="3091618" y="1631318"/>
          <a:ext cx="261818" cy="306278"/>
        </a:xfrm>
        <a:prstGeom prst="rightArrow">
          <a:avLst>
            <a:gd name="adj1" fmla="val 60000"/>
            <a:gd name="adj2" fmla="val 50000"/>
          </a:avLst>
        </a:prstGeom>
        <a:solidFill>
          <a:schemeClr val="accent4">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rot="10800000">
        <a:off x="3170163" y="1692574"/>
        <a:ext cx="183273" cy="183766"/>
      </dsp:txXfrm>
    </dsp:sp>
    <dsp:sp modelId="{59EA6506-7599-4951-BFD5-BAF37A7B4BF4}">
      <dsp:nvSpPr>
        <dsp:cNvPr id="0" name=""/>
        <dsp:cNvSpPr/>
      </dsp:nvSpPr>
      <dsp:spPr>
        <a:xfrm>
          <a:off x="1733124" y="1413959"/>
          <a:ext cx="1234994" cy="740996"/>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rtl="1">
            <a:lnSpc>
              <a:spcPct val="90000"/>
            </a:lnSpc>
            <a:spcBef>
              <a:spcPct val="0"/>
            </a:spcBef>
            <a:spcAft>
              <a:spcPct val="35000"/>
            </a:spcAft>
            <a:buNone/>
          </a:pPr>
          <a:r>
            <a:rPr lang="en-US" sz="1300" kern="1200" dirty="0">
              <a:latin typeface="+mj-lt"/>
            </a:rPr>
            <a:t>Conclusion</a:t>
          </a:r>
          <a:endParaRPr lang="he-IL" sz="1300" kern="1200" dirty="0">
            <a:latin typeface="+mj-lt"/>
          </a:endParaRPr>
        </a:p>
      </dsp:txBody>
      <dsp:txXfrm>
        <a:off x="1754827" y="1435662"/>
        <a:ext cx="1191588" cy="6975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en-US"/>
          </a:p>
        </p:txBody>
      </p:sp>
      <p:sp>
        <p:nvSpPr>
          <p:cNvPr id="3" name="מציין מיקום של תאריך 2"/>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6AF7FF25-121C-4B35-9136-601995D9EB78}" type="datetime1">
              <a:rPr lang="he-IL" smtClean="0"/>
              <a:t>ו'/שבט/תשפ"ב</a:t>
            </a:fld>
            <a:endParaRPr lang="en-US" dirty="0"/>
          </a:p>
        </p:txBody>
      </p:sp>
      <p:sp>
        <p:nvSpPr>
          <p:cNvPr id="4" name="מציין מיקום של כותרת תחתונה 3"/>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en-US"/>
          </a:p>
        </p:txBody>
      </p:sp>
      <p:sp>
        <p:nvSpPr>
          <p:cNvPr id="5" name="מציין מיקום של מספר שקופית 4"/>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ED92CB86-0DB9-4A70-B1CF-B23508471F6B}" type="slidenum">
              <a:rPr lang="en-US" smtClean="0"/>
              <a:pPr algn="l" rtl="1"/>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6T12:31:52.448"/>
    </inkml:context>
    <inkml:brush xml:id="br0">
      <inkml:brushProperty name="width" value="0.05" units="cm"/>
      <inkml:brushProperty name="height" value="0.05" units="cm"/>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6T12:31:53.013"/>
    </inkml:context>
    <inkml:brush xml:id="br0">
      <inkml:brushProperty name="width" value="0.05" units="cm"/>
      <inkml:brushProperty name="height" value="0.05" units="cm"/>
    </inkml:brush>
  </inkml:definitions>
  <inkml:trace contextRef="#ctx0" brushRef="#br0">1 0 24575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6T12:31:53.413"/>
    </inkml:context>
    <inkml:brush xml:id="br0">
      <inkml:brushProperty name="width" value="0.05" units="cm"/>
      <inkml:brushProperty name="height" value="0.05" units="cm"/>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6T12:31:53.763"/>
    </inkml:context>
    <inkml:brush xml:id="br0">
      <inkml:brushProperty name="width" value="0.05" units="cm"/>
      <inkml:brushProperty name="height" value="0.05" units="cm"/>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6T12:32:00.864"/>
    </inkml:context>
    <inkml:brush xml:id="br0">
      <inkml:brushProperty name="width" value="0.05" units="cm"/>
      <inkml:brushProperty name="height" value="0.05" units="cm"/>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55.649"/>
    </inkml:context>
    <inkml:brush xml:id="br0">
      <inkml:brushProperty name="width" value="0.05" units="cm"/>
      <inkml:brushProperty name="height" value="0.05" units="cm"/>
      <inkml:brushProperty name="color" value="#849398"/>
    </inkml:brush>
  </inkml:definitions>
  <inkml:trace contextRef="#ctx0" brushRef="#br0">53 148 24575,'0'44'-673,"0"-32"1094,0-40-169,0-128-252,0 156 0,0 0 0,0-1 0,0 1 0,0 0 0,0 0 0,0-1 0,0 1 0,0 0 0,0-1 0,-1 1 0,1 0 0,0-1 0,1 1 0,-1 0 0,0-1 0,0 1 0,0 0 0,0-1 0,0 1 0,0 0 0,0 0 0,0-1 0,1 1 0,-1 0 0,0-1 0,0 1 0,0 0 0,0 0 0,1-1 0,-1 1 0,0 0 0,0 0 0,1 0 0,-1-1 0,0 1 0,1 0 0,-1 0 0,0 0 0,0 0 0,1 0 0,-1 0 0,0-1 0,1 1 0,8 15 0,6 25 0,24 133 0,-38-220 0,0 40 0,0 1 0,0-1 0,0 1 0,-1-1 0,-1 1 0,1-1 0,-1 1 0,0-1 0,0 1 0,-1-1 0,1 1 0,-4-7 0,4 13 0,1-1 0,0 1 0,-1 0 0,1 0 0,0-1 0,-1 1 0,1 0 0,0 0 0,-1-1 0,1 1 0,-1 0 0,1 0 0,-1 0 0,1 0 0,0 0 0,-1 0 0,1 0 0,-1 0 0,1 0 0,-1 0 0,1 0 0,0 0 0,-1 0 0,1 0 0,-1 0 0,1 0 0,0 0 0,-1 1 0,1-1 0,-1 0 0,1 0 0,0 0 0,-1 1 0,1-1 0,0 0 0,-1 0 0,1 1 0,0-1 0,-1 0 0,1 1 0,0-1 0,0 0 0,-1 1 0,1-1 0,0 1 0,0-1 0,0 0 0,0 1 0,-1 0 0,-10 20 0,9-13 0,-1 0 0,-1-1 0,1 1 0,-8 11 0,10-19 0,1 1 0,0-1 0,0 1 0,-1-1 0,1 0 0,0 1 0,-1-1 0,1 1 0,-1-1 0,1 0 0,0 1 0,-1-1 0,1 0 0,-1 0 0,1 1 0,-1-1 0,1 0 0,-1 0 0,1 0 0,-1 0 0,1 1 0,-1-1 0,1 0 0,-1 0 0,1 0 0,-1 0 0,1 0 0,-1 0 0,0-1 0,1 1 0,-1 0 0,0-1 0,-1-1 0,1 1 0,0 0 0,0-1 0,0 0 0,0 1 0,0-1 0,0 1 0,1-1 0,-1 0 0,0 0 0,1 1 0,0-1 0,-1-4 0,-7-71 0,9 99 0,0-10 0,0 0 0,-1 1 0,-1-1 0,0 0 0,-3 15 0,4-27 0,1 0 0,-1 0 0,0 0 0,0 1 0,0-1 0,0 0 0,0 0 0,0 0 0,0 0 0,0 1 0,0-1 0,0 0 0,0 0 0,0 0 0,0 0 0,0 1 0,0-1 0,-1 0 0,1 0 0,0 0 0,0 1 0,0-1 0,0 0 0,0 0 0,0 0 0,0 0 0,0 0 0,-1 1 0,1-1 0,0 0 0,0 0 0,0 0 0,0 0 0,0 0 0,-1 0 0,1 0 0,0 0 0,0 0 0,0 0 0,0 1 0,-1-1 0,1 0 0,0 0 0,0 0 0,0 0 0,-1 0 0,1 0 0,0 0 0,0 0 0,0 0 0,0-1 0,-1 1 0,1 0 0,0 0 0,0 0 0,-6-13 0,1-21 0,2-65 0,3 59 0,0 36 0,0 13 0,0 31 0,1-1 0,3 0 0,1 1 0,13 50 0,-12-68 0,2 0 0,17 35 0,-19-119 0,-8 29 0,1 27 0,0 1 0,1-1 0,-1 1 0,1-1 0,0 1 0,1-1 0,-1 0 0,1 1 0,0 0 0,1-1 0,-1 1 0,1 0 0,3-6 0,-5 11 0,0 0 0,0 0 0,1-1 0,-1 1 0,0 0 0,0 0 0,1 0 0,-1 0 0,0 0 0,0 0 0,1 0 0,-1 0 0,0 0 0,0 0 0,1 0 0,-1 0 0,0 0 0,1 0 0,-1 0 0,0 0 0,0 0 0,1 0 0,-1 0 0,0 0 0,0 0 0,1 0 0,-1 0 0,0 1 0,0-1 0,1 0 0,-1 0 0,0 0 0,0 0 0,0 1 0,1-1 0,-1 0 0,0 0 0,0 0 0,0 1 0,0-1 0,0 0 0,1 0 0,-1 1 0,0-1 0,0 0 0,0 0 0,0 1 0,0-1 0,0 0 0,0 1 0,0-1 0,0 0 0,0 0 0,0 1 0,0-1 0,0 0 0,0 0 0,0 1 0,0-1 0,0 0 0,0 1 0,-1-1 0,1 21 0,-5-14 0,-1 0 0,1-1 0,-1 0 0,-1 0 0,1 0 0,-1-1 0,0 0 0,0 0 0,-10 4 0,14-8 0,-12 1 0,15-2 0,-1 0 0,1 0 0,0 0 0,0 0 0,0 0 0,0 1 0,-1-1 0,1 0 0,0 0 0,0 0 0,0 0 0,0 0 0,0 1 0,-1-1 0,1 0 0,0 0 0,0 0 0,0 1 0,0-1 0,0 0 0,0 0 0,0 0 0,0 1 0,0-1 0,0 0 0,0 0 0,0 0 0,0 1 0,0-1 0,0 0 0,0 0 0,0 0 0,0 1 0,0-1 0,0 0 0,0 0 0,0 0 0,0 1 0,0-1 0,0 0 0,0 0 0,0 0 0,1 1 0,-1-1 0,0 0 0,0 0 0,0 0 0,0 0 0,0 0 0,1 1 0,-1-1 0,0 0 0,0 0 0,0 0 0,1 0 0,-1 0 0,0 0 0,0 0 0,0 0 0,1 0 0,-1 0 0,0 0 0,0 0 0,0 0 0,1 0 0,-1 0 0,0 0 0,0 0 0,1 0 0,0 0 0,0 1 0,0-1 0,0 0 0,0 0 0,0 0 0,0 0 0,0 0 0,0 0 0,0-1 0,0 1 0,0 0 0,0 0 0,0-1 0,0 1 0,0 0 0,0-1 0,0 1 0,0-1 0,-1 0 0,1 1 0,0-1 0,0 0 0,-1 1 0,1-1 0,0 0 0,-1 0 0,2 0 0,-2 0 0,1 0 0,0 0 0,-1 0 0,1 0 0,0 0 0,0 0 0,0 1 0,0-1 0,0 0 0,0 1 0,0-1 0,0 1 0,0-1 0,0 1 0,0-1 0,0 1 0,0 0 0,0-1 0,0 1 0,0 0 0,1 0 0,-1 0 0,0 0 0,0 0 0,0 0 0,0 0 0,0 0 0,1 1 0,-1-1 0,2 1 0,16 23 0,-19-23 0,1 1 0,0 0 0,0-1 0,0 1 0,0 0 0,0-1 0,0 1 0,0-1 0,1 0 0,-1 1 0,1-1 0,-1 0 0,1 0 0,-1 0 0,1 0 0,-1 0 0,1 0 0,0 0 0,0 0 0,-1-1 0,1 1 0,3 0 0,-4-2 0,0 1 0,0 0 0,0 0 0,0 0 0,0 1 0,0-1 0,1 0 0,-1 0 0,0 0 0,0 1 0,0-1 0,0 1 0,0-1 0,0 1 0,0-1 0,0 1 0,0-1 0,-1 1 0,1 0 0,0 0 0,0-1 0,0 1 0,-1 0 0,1 0 0,0 0 0,-1 0 0,1 0 0,-1 0 0,1 0 0,-1 0 0,1 1 0,-45-7 0,14-2 0,19 3 0,13 2 0,41 0 0,-43 1 0,0 1 0,0 0 0,0 0 0,0 0 0,0 0 0,0 0 0,1 0 0,-1-1 0,0 1 0,0 0 0,0 0 0,0 0 0,0 0 0,0 0 0,0-1 0,0 1 0,0 0 0,0 0 0,0 0 0,-1 0 0,1 0 0,0-1 0,0 1 0,0 0 0,0 0 0,0 0 0,0 0 0,0 0 0,0 0 0,0-1 0,0 1 0,0 0 0,-1 0 0,1 0 0,0 0 0,0 0 0,0 0 0,0 0 0,0 0 0,0 0 0,0 0 0,-1 0 0,1 0 0,0-1 0,0 1 0,0 0 0,0 0 0,0 0 0,-1 0 0,1 0 0,0 0 0,0 0 0,0 0 0,0 0 0,0 1 0,-1-1 0,1 0 0,0 0 0,0 0 0,0 0 0,0 0 0,0 0 0,0 0 0,-1 0 0,1 0 0,0 0 0,0 1 0,7-20 0,6 3 0,-12 16 0,-1 0 0,1 0 0,-1-1 0,1 1 0,-1 0 0,1 0 0,-1 0 0,1 0 0,-1 0 0,1 0 0,-1 0 0,1 0 0,-1 0 0,1 0 0,-1 0 0,1 0 0,-1 0 0,1 0 0,-1 1 0,1-1 0,-1 0 0,1 0 0,-1 0 0,1 1 0,-1-1 0,0 0 0,1 1 0,-1-1 0,1 0 0,-1 1 0,0-1 0,1 1 0,-1-1 0,1 1 0,0 1 0,0 0 0,0 0 0,0 0 0,0 1 0,0-1 0,-1 0 0,1 1 0,-1-1 0,1 0 0,-1 1 0,0-1 0,0 0 0,0 1 0,0-1 0,0 1 0,0-1 0,-1 0 0,1 1 0,-1-1 0,0 0 0,0 0 0,-2 5 0,3-7 0,0 0 0,-1 0 0,1 0 0,0 0 0,-1 0 0,1 0 0,0 0 0,-1 0 0,1 0 0,0 0 0,-1-1 0,1 1 0,0 0 0,-1 0 0,1 0 0,0 0 0,0 0 0,-1-1 0,1 1 0,0 0 0,0 0 0,-1 0 0,1-1 0,0 1 0,0 0 0,-1 0 0,1-1 0,0 1 0,0 0 0,0-1 0,0 1 0,-1 0 0,1 0 0,0-1 0,0 1 0,0 0 0,0-1 0,0 1 0,0 0 0,0-1 0,0 0 0,-8-22 0,5 15 0,2 7 0,0-1 0,-1 1 0,1-1 0,-1 1 0,1-1 0,-1 1 0,0 0 0,1-1 0,-1 1 0,0 0 0,0 0 0,0 1 0,0-1 0,1 0 0,-1 0 0,-1 1 0,1-1 0,0 1 0,0 0 0,-2 0 0,-1-1 0,1 1 0,-1 0 0,0 0 0,1 0 0,-1 1 0,1 0 0,-1-1 0,-7 4 0,10-4 0,1 1 0,-1 0 0,0 0 0,1-1 0,-1 1 0,0 0 0,1 0 0,-1 1 0,1-1 0,-1 0 0,1 0 0,0 1 0,-1-1 0,1 1 0,0-1 0,0 1 0,0-1 0,0 1 0,0 0 0,1-1 0,-1 1 0,0 0 0,1 0 0,-1 0 0,1-1 0,0 1 0,0 0 0,-1 0 0,1 0 0,0 0 0,1 0 0,-1 0 0,0-1 0,1 1 0,-1 0 0,1 0 0,-1 0 0,1 0 0,0-1 0,-1 1 0,1 0 0,0-1 0,0 1 0,1-1 0,-1 1 0,0-1 0,0 1 0,1-1 0,-1 0 0,1 0 0,-1 0 0,2 1 0,-1 0 0,0 0 0,0-1 0,0 1 0,1-1 0,-1 0 0,0 0 0,0 0 0,1 0 0,-1 0 0,0 0 0,1 0 0,-1-1 0,1 1 0,-1-1 0,1 0 0,4 0 0,-5 0 0,-1-1 0,1 1 0,0-1 0,0 0 0,-1 1 0,1-1 0,-1 0 0,1 0 0,-1 0 0,1 0 0,-1 0 0,1-1 0,-1 1 0,0 0 0,0-1 0,0 1 0,0-1 0,0 1 0,0-1 0,0 1 0,0-1 0,0 0 0,-1 1 0,1-1 0,-1 0 0,1 0 0,-1-2 0,14-56-1365,-9 44-5461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rtl="1"/>
            <a:endParaRPr lang="en-US"/>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r" rtl="1">
              <a:defRPr sz="1200"/>
            </a:lvl1pPr>
          </a:lstStyle>
          <a:p>
            <a:pPr rtl="1"/>
            <a:fld id="{A740E3E4-E9D9-49FD-9F18-2E96717D35D6}" type="datetime1">
              <a:rPr lang="he-IL" smtClean="0"/>
              <a:t>ו'/שבט/תשפ"ב</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en-US"/>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
              <a:t>לחץ כדי לערוך סגנונות טקסט של תבנית בסיס</a:t>
            </a:r>
          </a:p>
          <a:p>
            <a:pPr lvl="1" rtl="1"/>
            <a:r>
              <a:rPr lang="he"/>
              <a:t>רמה שניה</a:t>
            </a:r>
          </a:p>
          <a:p>
            <a:pPr lvl="2" rtl="1"/>
            <a:r>
              <a:rPr lang="he"/>
              <a:t>רמה שלישית</a:t>
            </a:r>
          </a:p>
          <a:p>
            <a:pPr lvl="3" rtl="1"/>
            <a:r>
              <a:rPr lang="he"/>
              <a:t>רמה רביעית</a:t>
            </a:r>
          </a:p>
          <a:p>
            <a:pPr lvl="4" rtl="1"/>
            <a:r>
              <a:rPr lang="he"/>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rtl="1"/>
            <a:endParaRPr lang="en-US"/>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r" rtl="1">
              <a:defRPr sz="1200"/>
            </a:lvl1pPr>
          </a:lstStyle>
          <a:p>
            <a:pPr rtl="1"/>
            <a:fld id="{9C2B151B-D7D1-48E5-8230-5AADBC794F88}" type="slidenum">
              <a:rPr lang="en-US" smtClean="0"/>
              <a:pPr/>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39E3965E-AC41-4711-9D10-E25ABB132D86}"/>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ctrTitle"/>
          </p:nvPr>
        </p:nvSpPr>
        <p:spPr>
          <a:xfrm flipH="1">
            <a:off x="1036320" y="758952"/>
            <a:ext cx="10058400" cy="3566160"/>
          </a:xfrm>
        </p:spPr>
        <p:txBody>
          <a:bodyPr rtlCol="1" anchor="b">
            <a:normAutofit/>
          </a:bodyPr>
          <a:lstStyle>
            <a:lvl1pPr algn="r" rtl="1">
              <a:lnSpc>
                <a:spcPct val="90000"/>
              </a:lnSpc>
              <a:defRPr sz="8000" spc="-50" baseline="0">
                <a:solidFill>
                  <a:schemeClr val="tx1">
                    <a:lumMod val="85000"/>
                    <a:lumOff val="15000"/>
                  </a:schemeClr>
                </a:solidFill>
              </a:defRPr>
            </a:lvl1pPr>
          </a:lstStyle>
          <a:p>
            <a:pPr rtl="1"/>
            <a:r>
              <a:rPr lang="he-IL"/>
              <a:t>לחץ כדי לערוך סגנון כותרת של תבנית בסיס</a:t>
            </a:r>
            <a:endParaRPr lang="en-US" dirty="0"/>
          </a:p>
        </p:txBody>
      </p:sp>
      <p:sp>
        <p:nvSpPr>
          <p:cNvPr id="3" name="כותרת משנה 2"/>
          <p:cNvSpPr>
            <a:spLocks noGrp="1"/>
          </p:cNvSpPr>
          <p:nvPr>
            <p:ph type="subTitle" idx="1"/>
          </p:nvPr>
        </p:nvSpPr>
        <p:spPr>
          <a:xfrm flipH="1">
            <a:off x="1033549" y="4645152"/>
            <a:ext cx="10058400" cy="1143000"/>
          </a:xfrm>
        </p:spPr>
        <p:txBody>
          <a:bodyPr lIns="91440" rIns="91440" rtlCol="1">
            <a:normAutofit/>
          </a:bodyPr>
          <a:lstStyle>
            <a:lvl1pPr marL="0" indent="0" algn="r" rtl="1">
              <a:buNone/>
              <a:defRPr sz="2400" cap="all" spc="200" baseline="0">
                <a:solidFill>
                  <a:schemeClr val="tx1"/>
                </a:solidFill>
                <a:latin typeface="+mn-lt"/>
              </a:defRPr>
            </a:lvl1pPr>
            <a:lvl2pPr marL="457200" indent="0" algn="ctr" rtl="1">
              <a:buNone/>
              <a:defRPr sz="2400"/>
            </a:lvl2pPr>
            <a:lvl3pPr marL="914400" indent="0" algn="ctr" rtl="1">
              <a:buNone/>
              <a:defRPr sz="2400"/>
            </a:lvl3pPr>
            <a:lvl4pPr marL="1371600" indent="0" algn="ctr" rtl="1">
              <a:buNone/>
              <a:defRPr sz="2000"/>
            </a:lvl4pPr>
            <a:lvl5pPr marL="1828800" indent="0" algn="ctr" rtl="1">
              <a:buNone/>
              <a:defRPr sz="2000"/>
            </a:lvl5pPr>
            <a:lvl6pPr marL="2286000" indent="0" algn="ctr" rtl="1">
              <a:buNone/>
              <a:defRPr sz="2000"/>
            </a:lvl6pPr>
            <a:lvl7pPr marL="2743200" indent="0" algn="ctr" rtl="1">
              <a:buNone/>
              <a:defRPr sz="2000"/>
            </a:lvl7pPr>
            <a:lvl8pPr marL="3200400" indent="0" algn="ctr" rtl="1">
              <a:buNone/>
              <a:defRPr sz="2000"/>
            </a:lvl8pPr>
            <a:lvl9pPr marL="3657600" indent="0" algn="ctr" rtl="1">
              <a:buNone/>
              <a:defRPr sz="2000"/>
            </a:lvl9pPr>
          </a:lstStyle>
          <a:p>
            <a:pPr rtl="1"/>
            <a:r>
              <a:rPr lang="he-IL"/>
              <a:t>לחץ כדי לערוך סגנון כותרת משנה של תבנית בסיס</a:t>
            </a:r>
            <a:endParaRPr lang="en-US" dirty="0"/>
          </a:p>
        </p:txBody>
      </p:sp>
      <p:cxnSp>
        <p:nvCxnSpPr>
          <p:cNvPr id="9" name="מחבר ישר 8">
            <a:extLst>
              <a:ext uri="{FF2B5EF4-FFF2-40B4-BE49-F238E27FC236}">
                <a16:creationId xmlns:a16="http://schemas.microsoft.com/office/drawing/2014/main" id="{1F5DC8C3-BA5F-4EED-BB9A-A14272BD82A1}"/>
              </a:ext>
            </a:extLst>
          </p:cNvPr>
          <p:cNvCxnSpPr>
            <a:cxnSpLocks/>
          </p:cNvCxnSpPr>
          <p:nvPr/>
        </p:nvCxnSpPr>
        <p:spPr>
          <a:xfrm flipH="1">
            <a:off x="1108822"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מציין מיקום של תאריך 3">
            <a:extLst>
              <a:ext uri="{FF2B5EF4-FFF2-40B4-BE49-F238E27FC236}">
                <a16:creationId xmlns:a16="http://schemas.microsoft.com/office/drawing/2014/main" id="{9925CCF1-92C0-4AF3-BFAF-4921631915AB}"/>
              </a:ext>
            </a:extLst>
          </p:cNvPr>
          <p:cNvSpPr>
            <a:spLocks noGrp="1"/>
          </p:cNvSpPr>
          <p:nvPr>
            <p:ph type="dt" sz="half" idx="10"/>
          </p:nvPr>
        </p:nvSpPr>
        <p:spPr>
          <a:xfrm flipH="1">
            <a:off x="1388724" y="6446838"/>
            <a:ext cx="2584850" cy="365125"/>
          </a:xfrm>
        </p:spPr>
        <p:txBody>
          <a:bodyPr rtlCol="1"/>
          <a:lstStyle>
            <a:lvl1pPr algn="r" rtl="1">
              <a:defRPr/>
            </a:lvl1pPr>
          </a:lstStyle>
          <a:p>
            <a:pPr rtl="1"/>
            <a:fld id="{04A3E967-8D5C-4DDD-9C40-DF34C54C2F3C}" type="datetime1">
              <a:rPr lang="he-IL" smtClean="0"/>
              <a:t>ו'/שבט/תשפ"ב</a:t>
            </a:fld>
            <a:endParaRPr lang="en-US" dirty="0"/>
          </a:p>
        </p:txBody>
      </p:sp>
      <p:sp>
        <p:nvSpPr>
          <p:cNvPr id="5" name="מציין מיקום של כותרת תחתונה 4">
            <a:extLst>
              <a:ext uri="{FF2B5EF4-FFF2-40B4-BE49-F238E27FC236}">
                <a16:creationId xmlns:a16="http://schemas.microsoft.com/office/drawing/2014/main" id="{051A78A9-3DFF-4937-A9F2-5D8CF495F367}"/>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6" name="מציין מיקום של מספר שקופית 5">
            <a:extLst>
              <a:ext uri="{FF2B5EF4-FFF2-40B4-BE49-F238E27FC236}">
                <a16:creationId xmlns:a16="http://schemas.microsoft.com/office/drawing/2014/main" id="{5FAEB271-5CC0-4759-BC6E-8BE53AB227C0}"/>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36320" y="286603"/>
            <a:ext cx="10058400" cy="1450757"/>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טקסט אנכי 2"/>
          <p:cNvSpPr>
            <a:spLocks noGrp="1"/>
          </p:cNvSpPr>
          <p:nvPr>
            <p:ph type="body" orient="vert" idx="1"/>
          </p:nvPr>
        </p:nvSpPr>
        <p:spPr>
          <a:xfrm rot="10800000" flipH="1">
            <a:off x="1036320" y="2108201"/>
            <a:ext cx="10058400" cy="3760891"/>
          </a:xfrm>
        </p:spPr>
        <p:txBody>
          <a:bodyPr vert="eaVert" lIns="45720" tIns="0" rIns="45720" bIns="0"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7" name="מציין מיקום של תאריך 6">
            <a:extLst>
              <a:ext uri="{FF2B5EF4-FFF2-40B4-BE49-F238E27FC236}">
                <a16:creationId xmlns:a16="http://schemas.microsoft.com/office/drawing/2014/main" id="{7D5506EE-1026-4F35-9ACC-BD05BE0F9B36}"/>
              </a:ext>
            </a:extLst>
          </p:cNvPr>
          <p:cNvSpPr>
            <a:spLocks noGrp="1"/>
          </p:cNvSpPr>
          <p:nvPr>
            <p:ph type="dt" sz="half" idx="10"/>
          </p:nvPr>
        </p:nvSpPr>
        <p:spPr>
          <a:xfrm flipH="1">
            <a:off x="1388724" y="6446838"/>
            <a:ext cx="2584850" cy="365125"/>
          </a:xfrm>
        </p:spPr>
        <p:txBody>
          <a:bodyPr rtlCol="1"/>
          <a:lstStyle>
            <a:lvl1pPr algn="r" rtl="1">
              <a:defRPr/>
            </a:lvl1pPr>
          </a:lstStyle>
          <a:p>
            <a:pPr rtl="1"/>
            <a:fld id="{05D0A03C-C8B9-4C44-8800-9AB775257217}" type="datetime1">
              <a:rPr lang="he-IL" smtClean="0"/>
              <a:t>ו'/שבט/תשפ"ב</a:t>
            </a:fld>
            <a:endParaRPr lang="en-US" dirty="0"/>
          </a:p>
        </p:txBody>
      </p:sp>
      <p:sp>
        <p:nvSpPr>
          <p:cNvPr id="8" name="מציין מיקום של כותרת תחתונה 7">
            <a:extLst>
              <a:ext uri="{FF2B5EF4-FFF2-40B4-BE49-F238E27FC236}">
                <a16:creationId xmlns:a16="http://schemas.microsoft.com/office/drawing/2014/main" id="{B7696E5F-8D95-4450-AE52-5438E6EDE2BF}"/>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9" name="מציין מיקום של מספר שקופית 8">
            <a:extLst>
              <a:ext uri="{FF2B5EF4-FFF2-40B4-BE49-F238E27FC236}">
                <a16:creationId xmlns:a16="http://schemas.microsoft.com/office/drawing/2014/main" id="{999B2253-74CC-409E-BEB0-F8EFCFCB5629}"/>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E1B68A5B-D9FA-424B-A4EB-30E7223836B3}"/>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אנכית 1"/>
          <p:cNvSpPr>
            <a:spLocks noGrp="1"/>
          </p:cNvSpPr>
          <p:nvPr>
            <p:ph type="title" orient="vert"/>
          </p:nvPr>
        </p:nvSpPr>
        <p:spPr>
          <a:xfrm rot="10800000" flipH="1">
            <a:off x="838200" y="412302"/>
            <a:ext cx="2628900" cy="5759898"/>
          </a:xfrm>
        </p:spPr>
        <p:txBody>
          <a:bodyPr vert="eaVert" rtlCol="1"/>
          <a:lstStyle>
            <a:lvl1pPr algn="r" rtl="1">
              <a:defRPr/>
            </a:lvl1pPr>
          </a:lstStyle>
          <a:p>
            <a:pPr rtl="1"/>
            <a:r>
              <a:rPr lang="he-IL"/>
              <a:t>לחץ כדי לערוך סגנון כותרת של תבנית בסיס</a:t>
            </a:r>
            <a:endParaRPr lang="en-US" dirty="0"/>
          </a:p>
        </p:txBody>
      </p:sp>
      <p:sp>
        <p:nvSpPr>
          <p:cNvPr id="3" name="מציין מיקום טקסט אנכי 2"/>
          <p:cNvSpPr>
            <a:spLocks noGrp="1"/>
          </p:cNvSpPr>
          <p:nvPr>
            <p:ph type="body" orient="vert" idx="1"/>
          </p:nvPr>
        </p:nvSpPr>
        <p:spPr>
          <a:xfrm rot="10800000" flipH="1">
            <a:off x="3619500" y="412302"/>
            <a:ext cx="7734300" cy="5759898"/>
          </a:xfrm>
        </p:spPr>
        <p:txBody>
          <a:bodyPr vert="eaVert" lIns="45720" tIns="0" rIns="45720" bIns="0"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7" name="מציין מיקום של תאריך 6">
            <a:extLst>
              <a:ext uri="{FF2B5EF4-FFF2-40B4-BE49-F238E27FC236}">
                <a16:creationId xmlns:a16="http://schemas.microsoft.com/office/drawing/2014/main" id="{AF33D6B0-F070-45C4-A472-19F432BE3932}"/>
              </a:ext>
            </a:extLst>
          </p:cNvPr>
          <p:cNvSpPr>
            <a:spLocks noGrp="1"/>
          </p:cNvSpPr>
          <p:nvPr>
            <p:ph type="dt" sz="half" idx="10"/>
          </p:nvPr>
        </p:nvSpPr>
        <p:spPr>
          <a:xfrm flipH="1">
            <a:off x="1388724" y="6446838"/>
            <a:ext cx="2584850" cy="365125"/>
          </a:xfrm>
        </p:spPr>
        <p:txBody>
          <a:bodyPr rtlCol="1"/>
          <a:lstStyle>
            <a:lvl1pPr algn="r" rtl="1">
              <a:defRPr/>
            </a:lvl1pPr>
          </a:lstStyle>
          <a:p>
            <a:pPr rtl="1"/>
            <a:fld id="{4C0F065D-908A-45E9-9C31-8EAE27922426}" type="datetime1">
              <a:rPr lang="he-IL" smtClean="0"/>
              <a:t>ו'/שבט/תשפ"ב</a:t>
            </a:fld>
            <a:endParaRPr lang="en-US" dirty="0"/>
          </a:p>
        </p:txBody>
      </p:sp>
      <p:sp>
        <p:nvSpPr>
          <p:cNvPr id="8" name="מציין מיקום של כותרת תחתונה 7">
            <a:extLst>
              <a:ext uri="{FF2B5EF4-FFF2-40B4-BE49-F238E27FC236}">
                <a16:creationId xmlns:a16="http://schemas.microsoft.com/office/drawing/2014/main" id="{9975399F-DAB2-410D-967F-ED17E6F796E7}"/>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10" name="מציין מיקום של מספר שקופית 9">
            <a:extLst>
              <a:ext uri="{FF2B5EF4-FFF2-40B4-BE49-F238E27FC236}">
                <a16:creationId xmlns:a16="http://schemas.microsoft.com/office/drawing/2014/main" id="{F762A46F-6BE5-4D12-9412-5CA7672EA8EC}"/>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36320" y="286603"/>
            <a:ext cx="10058400" cy="1450757"/>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idx="1"/>
          </p:nvPr>
        </p:nvSpPr>
        <p:spPr>
          <a:xfrm flipH="1">
            <a:off x="1036320" y="2108201"/>
            <a:ext cx="10058400" cy="3760891"/>
          </a:xfrm>
        </p:spPr>
        <p:txBody>
          <a:bodyPr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7" name="מציין מיקום של תאריך 6">
            <a:extLst>
              <a:ext uri="{FF2B5EF4-FFF2-40B4-BE49-F238E27FC236}">
                <a16:creationId xmlns:a16="http://schemas.microsoft.com/office/drawing/2014/main" id="{354D8B55-9EA8-4B81-8E84-9B93B0A27559}"/>
              </a:ext>
            </a:extLst>
          </p:cNvPr>
          <p:cNvSpPr>
            <a:spLocks noGrp="1"/>
          </p:cNvSpPr>
          <p:nvPr>
            <p:ph type="dt" sz="half" idx="10"/>
          </p:nvPr>
        </p:nvSpPr>
        <p:spPr>
          <a:xfrm flipH="1">
            <a:off x="1388724" y="6446838"/>
            <a:ext cx="2584850" cy="365125"/>
          </a:xfrm>
        </p:spPr>
        <p:txBody>
          <a:bodyPr rtlCol="1"/>
          <a:lstStyle>
            <a:lvl1pPr algn="r" rtl="1">
              <a:defRPr/>
            </a:lvl1pPr>
          </a:lstStyle>
          <a:p>
            <a:pPr rtl="1"/>
            <a:fld id="{9485C861-67B5-4004-B8E7-860D0705DFD9}" type="datetime1">
              <a:rPr lang="he-IL" smtClean="0"/>
              <a:t>ו'/שבט/תשפ"ב</a:t>
            </a:fld>
            <a:endParaRPr lang="en-US" dirty="0"/>
          </a:p>
        </p:txBody>
      </p:sp>
      <p:sp>
        <p:nvSpPr>
          <p:cNvPr id="8" name="מציין מיקום של כותרת תחתונה 7">
            <a:extLst>
              <a:ext uri="{FF2B5EF4-FFF2-40B4-BE49-F238E27FC236}">
                <a16:creationId xmlns:a16="http://schemas.microsoft.com/office/drawing/2014/main" id="{062CA021-2578-47CB-822C-BDDFF7223B28}"/>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9" name="מציין מיקום של מספר שקופית 8">
            <a:extLst>
              <a:ext uri="{FF2B5EF4-FFF2-40B4-BE49-F238E27FC236}">
                <a16:creationId xmlns:a16="http://schemas.microsoft.com/office/drawing/2014/main" id="{C4AAB51D-4141-4682-9375-DAFD5FB9DD10}"/>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Pr>
        <a:solidFill>
          <a:schemeClr val="bg1"/>
        </a:solidFill>
        <a:effectLst/>
      </p:bgPr>
    </p:bg>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A585C21A-8B93-4657-B5DF-7EAEAD3BE127}"/>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1036320" y="758952"/>
            <a:ext cx="10058400" cy="3566160"/>
          </a:xfrm>
        </p:spPr>
        <p:txBody>
          <a:bodyPr rtlCol="1" anchor="b" anchorCtr="0">
            <a:normAutofit/>
          </a:bodyPr>
          <a:lstStyle>
            <a:lvl1pPr algn="r" rtl="1">
              <a:lnSpc>
                <a:spcPct val="90000"/>
              </a:lnSpc>
              <a:defRPr sz="8000" b="0">
                <a:solidFill>
                  <a:schemeClr val="tx1">
                    <a:lumMod val="85000"/>
                    <a:lumOff val="15000"/>
                  </a:schemeClr>
                </a:solidFill>
              </a:defRPr>
            </a:lvl1pPr>
          </a:lstStyle>
          <a:p>
            <a:pPr rtl="1"/>
            <a:r>
              <a:rPr lang="he-IL"/>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1036320" y="4663440"/>
            <a:ext cx="10058400" cy="1143000"/>
          </a:xfrm>
        </p:spPr>
        <p:txBody>
          <a:bodyPr lIns="91440" rIns="91440" rtlCol="1" anchor="t" anchorCtr="0">
            <a:normAutofit/>
          </a:bodyPr>
          <a:lstStyle>
            <a:lvl1pPr marL="0" indent="0" algn="r" rtl="1">
              <a:buNone/>
              <a:defRPr sz="2400" cap="all" spc="200" baseline="0">
                <a:solidFill>
                  <a:schemeClr val="tx1"/>
                </a:solidFill>
                <a:latin typeface="+mn-lt"/>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a:t>לחץ כדי לערוך סגנונות טקסט של תבנית בסיס</a:t>
            </a:r>
          </a:p>
        </p:txBody>
      </p:sp>
      <p:cxnSp>
        <p:nvCxnSpPr>
          <p:cNvPr id="9" name="מחבר ישר 8">
            <a:extLst>
              <a:ext uri="{FF2B5EF4-FFF2-40B4-BE49-F238E27FC236}">
                <a16:creationId xmlns:a16="http://schemas.microsoft.com/office/drawing/2014/main" id="{459DE2C1-4C52-40A3-8959-27B2C1BEBFF6}"/>
              </a:ext>
            </a:extLst>
          </p:cNvPr>
          <p:cNvCxnSpPr>
            <a:cxnSpLocks/>
          </p:cNvCxnSpPr>
          <p:nvPr/>
        </p:nvCxnSpPr>
        <p:spPr>
          <a:xfrm flipH="1">
            <a:off x="1108822"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מציין מיקום של תאריך 6">
            <a:extLst>
              <a:ext uri="{FF2B5EF4-FFF2-40B4-BE49-F238E27FC236}">
                <a16:creationId xmlns:a16="http://schemas.microsoft.com/office/drawing/2014/main" id="{AAF2E137-EC28-48F8-9198-1F02539029B6}"/>
              </a:ext>
            </a:extLst>
          </p:cNvPr>
          <p:cNvSpPr>
            <a:spLocks noGrp="1"/>
          </p:cNvSpPr>
          <p:nvPr>
            <p:ph type="dt" sz="half" idx="10"/>
          </p:nvPr>
        </p:nvSpPr>
        <p:spPr>
          <a:xfrm flipH="1">
            <a:off x="1388724" y="6446838"/>
            <a:ext cx="2584850" cy="365125"/>
          </a:xfrm>
        </p:spPr>
        <p:txBody>
          <a:bodyPr rtlCol="1"/>
          <a:lstStyle>
            <a:lvl1pPr algn="r" rtl="1">
              <a:defRPr/>
            </a:lvl1pPr>
          </a:lstStyle>
          <a:p>
            <a:pPr rtl="1"/>
            <a:fld id="{789F741F-7A1D-4906-9C55-362A48C9A3EE}" type="datetime1">
              <a:rPr lang="he-IL" smtClean="0"/>
              <a:t>ו'/שבט/תשפ"ב</a:t>
            </a:fld>
            <a:endParaRPr lang="en-US" dirty="0"/>
          </a:p>
        </p:txBody>
      </p:sp>
      <p:sp>
        <p:nvSpPr>
          <p:cNvPr id="8" name="מציין מיקום של כותרת תחתונה 7">
            <a:extLst>
              <a:ext uri="{FF2B5EF4-FFF2-40B4-BE49-F238E27FC236}">
                <a16:creationId xmlns:a16="http://schemas.microsoft.com/office/drawing/2014/main" id="{189422CD-6F62-4DD6-89EF-07A60B42D219}"/>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11" name="מציין מיקום של מספר שקופית 10">
            <a:extLst>
              <a:ext uri="{FF2B5EF4-FFF2-40B4-BE49-F238E27FC236}">
                <a16:creationId xmlns:a16="http://schemas.microsoft.com/office/drawing/2014/main" id="{69C6AFF8-42B4-4D05-969B-9F5FB3355555}"/>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כותרת 7"/>
          <p:cNvSpPr>
            <a:spLocks noGrp="1"/>
          </p:cNvSpPr>
          <p:nvPr>
            <p:ph type="title"/>
          </p:nvPr>
        </p:nvSpPr>
        <p:spPr>
          <a:xfrm flipH="1">
            <a:off x="1036320" y="286603"/>
            <a:ext cx="10058400" cy="1450757"/>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sz="half" idx="1" hasCustomPrompt="1"/>
          </p:nvPr>
        </p:nvSpPr>
        <p:spPr>
          <a:xfrm flipH="1">
            <a:off x="6454984" y="2120900"/>
            <a:ext cx="4639736" cy="3748193"/>
          </a:xfrm>
        </p:spPr>
        <p:txBody>
          <a:bodyPr rtlCol="1"/>
          <a:lstStyle>
            <a:lvl1pPr algn="r" rtl="1">
              <a:defRPr/>
            </a:lvl1pPr>
            <a:lvl2pPr algn="r" rtl="1">
              <a:defRPr/>
            </a:lvl2pPr>
            <a:lvl3pPr algn="r" rtl="1">
              <a:defRPr/>
            </a:lvl3pPr>
            <a:lvl4pPr algn="r" rtl="1">
              <a:defRPr/>
            </a:lvl4pPr>
            <a:lvl5pPr algn="r" rtl="1">
              <a:defRPr/>
            </a:lvl5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4" name="מציין מיקום תוכן 3"/>
          <p:cNvSpPr>
            <a:spLocks noGrp="1"/>
          </p:cNvSpPr>
          <p:nvPr>
            <p:ph sz="half" idx="2" hasCustomPrompt="1"/>
          </p:nvPr>
        </p:nvSpPr>
        <p:spPr>
          <a:xfrm flipH="1">
            <a:off x="1036320" y="2120900"/>
            <a:ext cx="4639736" cy="3748194"/>
          </a:xfrm>
        </p:spPr>
        <p:txBody>
          <a:bodyPr rtlCol="1"/>
          <a:lstStyle>
            <a:lvl1pPr algn="r" rtl="1">
              <a:defRPr/>
            </a:lvl1pPr>
            <a:lvl2pPr algn="r" rtl="1">
              <a:defRPr/>
            </a:lvl2pPr>
            <a:lvl3pPr algn="r" rtl="1">
              <a:defRPr/>
            </a:lvl3pPr>
            <a:lvl4pPr algn="r" rtl="1">
              <a:defRPr/>
            </a:lvl4pPr>
            <a:lvl5pPr algn="r" rtl="1">
              <a:defRPr/>
            </a:lvl5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2" name="מציין מיקום של תאריך 1">
            <a:extLst>
              <a:ext uri="{FF2B5EF4-FFF2-40B4-BE49-F238E27FC236}">
                <a16:creationId xmlns:a16="http://schemas.microsoft.com/office/drawing/2014/main" id="{5782D47D-B0DC-4C40-BCC6-BBBA32584A38}"/>
              </a:ext>
            </a:extLst>
          </p:cNvPr>
          <p:cNvSpPr>
            <a:spLocks noGrp="1"/>
          </p:cNvSpPr>
          <p:nvPr>
            <p:ph type="dt" sz="half" idx="10"/>
          </p:nvPr>
        </p:nvSpPr>
        <p:spPr>
          <a:xfrm flipH="1">
            <a:off x="1388724" y="6446838"/>
            <a:ext cx="2584850" cy="365125"/>
          </a:xfrm>
        </p:spPr>
        <p:txBody>
          <a:bodyPr rtlCol="1"/>
          <a:lstStyle>
            <a:lvl1pPr algn="r" rtl="1">
              <a:defRPr/>
            </a:lvl1pPr>
          </a:lstStyle>
          <a:p>
            <a:pPr rtl="1"/>
            <a:fld id="{1CEF6CD0-317B-4DC1-9C07-2CAF6E3BCCA1}" type="datetime1">
              <a:rPr lang="he-IL" smtClean="0"/>
              <a:t>ו'/שבט/תשפ"ב</a:t>
            </a:fld>
            <a:endParaRPr lang="en-US" dirty="0"/>
          </a:p>
        </p:txBody>
      </p:sp>
      <p:sp>
        <p:nvSpPr>
          <p:cNvPr id="9" name="מציין מיקום של כותרת תחתונה 8">
            <a:extLst>
              <a:ext uri="{FF2B5EF4-FFF2-40B4-BE49-F238E27FC236}">
                <a16:creationId xmlns:a16="http://schemas.microsoft.com/office/drawing/2014/main" id="{4690D34E-7EBD-44B2-83CA-4C126A18D7EF}"/>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10" name="מציין מיקום של מספר שקופית 9">
            <a:extLst>
              <a:ext uri="{FF2B5EF4-FFF2-40B4-BE49-F238E27FC236}">
                <a16:creationId xmlns:a16="http://schemas.microsoft.com/office/drawing/2014/main" id="{2AC511A1-9BBD-42DE-92FB-2AF44F8E97A9}"/>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כותרת 9"/>
          <p:cNvSpPr>
            <a:spLocks noGrp="1"/>
          </p:cNvSpPr>
          <p:nvPr>
            <p:ph type="title"/>
          </p:nvPr>
        </p:nvSpPr>
        <p:spPr>
          <a:xfrm flipH="1">
            <a:off x="1036320" y="286603"/>
            <a:ext cx="10058400" cy="1450757"/>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6454984" y="2057400"/>
            <a:ext cx="4639736" cy="736282"/>
          </a:xfrm>
        </p:spPr>
        <p:txBody>
          <a:bodyPr lIns="91440" rIns="91440" rtlCol="1" anchor="ctr">
            <a:normAutofit/>
          </a:bodyPr>
          <a:lstStyle>
            <a:lvl1pPr marL="0" indent="0" algn="r" rtl="1">
              <a:buNone/>
              <a:defRPr sz="20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a:t>לחץ כדי לערוך סגנונות טקסט של תבנית בסיס</a:t>
            </a:r>
          </a:p>
        </p:txBody>
      </p:sp>
      <p:sp>
        <p:nvSpPr>
          <p:cNvPr id="4" name="מציין מיקום תוכן 3"/>
          <p:cNvSpPr>
            <a:spLocks noGrp="1"/>
          </p:cNvSpPr>
          <p:nvPr>
            <p:ph sz="half" idx="2" hasCustomPrompt="1"/>
          </p:nvPr>
        </p:nvSpPr>
        <p:spPr>
          <a:xfrm flipH="1">
            <a:off x="6454984" y="2958274"/>
            <a:ext cx="4639736" cy="2910821"/>
          </a:xfrm>
        </p:spPr>
        <p:txBody>
          <a:bodyPr rtlCol="1"/>
          <a:lstStyle>
            <a:lvl1pPr algn="r" rtl="1">
              <a:defRPr/>
            </a:lvl1pPr>
            <a:lvl2pPr algn="r" rtl="1">
              <a:defRPr/>
            </a:lvl2pPr>
            <a:lvl3pPr algn="r" rtl="1">
              <a:defRPr/>
            </a:lvl3pPr>
            <a:lvl4pPr algn="r" rtl="1">
              <a:defRPr/>
            </a:lvl4pPr>
            <a:lvl5pPr algn="r" rtl="1">
              <a:defRPr/>
            </a:lvl5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5" name="מציין מיקום טקסט 4"/>
          <p:cNvSpPr>
            <a:spLocks noGrp="1"/>
          </p:cNvSpPr>
          <p:nvPr>
            <p:ph type="body" sz="quarter" idx="3"/>
          </p:nvPr>
        </p:nvSpPr>
        <p:spPr>
          <a:xfrm flipH="1">
            <a:off x="1036320" y="2057400"/>
            <a:ext cx="4639736" cy="736282"/>
          </a:xfrm>
        </p:spPr>
        <p:txBody>
          <a:bodyPr lIns="91440" rIns="91440" rtlCol="1" anchor="ctr">
            <a:normAutofit/>
          </a:bodyPr>
          <a:lstStyle>
            <a:lvl1pPr marL="0" indent="0" algn="r" rtl="1">
              <a:buNone/>
              <a:defRPr sz="20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a:t>לחץ כדי לערוך סגנונות טקסט של תבנית בסיס</a:t>
            </a:r>
          </a:p>
        </p:txBody>
      </p:sp>
      <p:sp>
        <p:nvSpPr>
          <p:cNvPr id="6" name="מציין מיקום תוכן 5"/>
          <p:cNvSpPr>
            <a:spLocks noGrp="1"/>
          </p:cNvSpPr>
          <p:nvPr>
            <p:ph sz="quarter" idx="4" hasCustomPrompt="1"/>
          </p:nvPr>
        </p:nvSpPr>
        <p:spPr>
          <a:xfrm flipH="1">
            <a:off x="1036320" y="2958273"/>
            <a:ext cx="4639736" cy="2910821"/>
          </a:xfrm>
        </p:spPr>
        <p:txBody>
          <a:bodyPr rtlCol="1"/>
          <a:lstStyle>
            <a:lvl1pPr algn="r" rtl="1">
              <a:defRPr/>
            </a:lvl1pPr>
            <a:lvl2pPr algn="r" rtl="1">
              <a:defRPr/>
            </a:lvl2pPr>
            <a:lvl3pPr algn="r" rtl="1">
              <a:defRPr/>
            </a:lvl3pPr>
            <a:lvl4pPr algn="r" rtl="1">
              <a:defRPr/>
            </a:lvl4pPr>
            <a:lvl5pPr algn="r" rtl="1">
              <a:defRPr/>
            </a:lvl5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2" name="מציין מיקום של תאריך 1">
            <a:extLst>
              <a:ext uri="{FF2B5EF4-FFF2-40B4-BE49-F238E27FC236}">
                <a16:creationId xmlns:a16="http://schemas.microsoft.com/office/drawing/2014/main" id="{8AF8A515-AA94-45D1-9223-5C2272618D85}"/>
              </a:ext>
            </a:extLst>
          </p:cNvPr>
          <p:cNvSpPr>
            <a:spLocks noGrp="1"/>
          </p:cNvSpPr>
          <p:nvPr>
            <p:ph type="dt" sz="half" idx="10"/>
          </p:nvPr>
        </p:nvSpPr>
        <p:spPr>
          <a:xfrm flipH="1">
            <a:off x="1388724" y="6446838"/>
            <a:ext cx="2584850" cy="365125"/>
          </a:xfrm>
        </p:spPr>
        <p:txBody>
          <a:bodyPr rtlCol="1"/>
          <a:lstStyle>
            <a:lvl1pPr algn="r" rtl="1">
              <a:defRPr/>
            </a:lvl1pPr>
          </a:lstStyle>
          <a:p>
            <a:pPr rtl="1"/>
            <a:fld id="{2B7B873B-D916-4AD6-B2D8-7D9E14E6715C}" type="datetime1">
              <a:rPr lang="he-IL" smtClean="0"/>
              <a:t>ו'/שבט/תשפ"ב</a:t>
            </a:fld>
            <a:endParaRPr lang="en-US" dirty="0"/>
          </a:p>
        </p:txBody>
      </p:sp>
      <p:sp>
        <p:nvSpPr>
          <p:cNvPr id="11" name="מציין מיקום של כותרת תחתונה 10">
            <a:extLst>
              <a:ext uri="{FF2B5EF4-FFF2-40B4-BE49-F238E27FC236}">
                <a16:creationId xmlns:a16="http://schemas.microsoft.com/office/drawing/2014/main" id="{D052F5BC-98E0-4D60-AD67-9547738B7DD4}"/>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12" name="מציין מיקום של מספר שקופית 11">
            <a:extLst>
              <a:ext uri="{FF2B5EF4-FFF2-40B4-BE49-F238E27FC236}">
                <a16:creationId xmlns:a16="http://schemas.microsoft.com/office/drawing/2014/main" id="{A38552DC-952E-41EA-AAAF-C2187523C0B0}"/>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36320" y="286603"/>
            <a:ext cx="10058400" cy="1450757"/>
          </a:xfrm>
        </p:spPr>
        <p:txBody>
          <a:bodyPr rtlCol="1"/>
          <a:lstStyle>
            <a:lvl1pPr algn="r" rtl="1">
              <a:defRPr/>
            </a:lvl1pPr>
          </a:lstStyle>
          <a:p>
            <a:pPr rtl="1"/>
            <a:r>
              <a:rPr lang="he-IL"/>
              <a:t>לחץ כדי לערוך סגנון כותרת של תבנית בסיס</a:t>
            </a:r>
            <a:endParaRPr lang="en-US" dirty="0"/>
          </a:p>
        </p:txBody>
      </p:sp>
      <p:sp>
        <p:nvSpPr>
          <p:cNvPr id="6" name="מציין מיקום של תאריך 5">
            <a:extLst>
              <a:ext uri="{FF2B5EF4-FFF2-40B4-BE49-F238E27FC236}">
                <a16:creationId xmlns:a16="http://schemas.microsoft.com/office/drawing/2014/main" id="{7392073F-158F-44A3-8913-917AFFC1BC20}"/>
              </a:ext>
            </a:extLst>
          </p:cNvPr>
          <p:cNvSpPr>
            <a:spLocks noGrp="1"/>
          </p:cNvSpPr>
          <p:nvPr>
            <p:ph type="dt" sz="half" idx="10"/>
          </p:nvPr>
        </p:nvSpPr>
        <p:spPr>
          <a:xfrm flipH="1">
            <a:off x="1388724" y="6446838"/>
            <a:ext cx="2584850" cy="365125"/>
          </a:xfrm>
        </p:spPr>
        <p:txBody>
          <a:bodyPr rtlCol="1"/>
          <a:lstStyle>
            <a:lvl1pPr algn="r" rtl="1">
              <a:defRPr/>
            </a:lvl1pPr>
          </a:lstStyle>
          <a:p>
            <a:pPr rtl="1"/>
            <a:fld id="{25FDD4EA-431A-4956-84A7-9DE9D45B98C7}" type="datetime1">
              <a:rPr lang="he-IL" smtClean="0"/>
              <a:t>ו'/שבט/תשפ"ב</a:t>
            </a:fld>
            <a:endParaRPr lang="en-US" dirty="0"/>
          </a:p>
        </p:txBody>
      </p:sp>
      <p:sp>
        <p:nvSpPr>
          <p:cNvPr id="7" name="מציין מיקום של כותרת תחתונה 6">
            <a:extLst>
              <a:ext uri="{FF2B5EF4-FFF2-40B4-BE49-F238E27FC236}">
                <a16:creationId xmlns:a16="http://schemas.microsoft.com/office/drawing/2014/main" id="{EED72207-24CA-42B7-A975-2F8E41CBA904}"/>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8" name="מציין מיקום של מספר שקופית 7">
            <a:extLst>
              <a:ext uri="{FF2B5EF4-FFF2-40B4-BE49-F238E27FC236}">
                <a16:creationId xmlns:a16="http://schemas.microsoft.com/office/drawing/2014/main" id="{D01080F2-251A-4B88-9A62-16F46D724F83}"/>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A8E9C91B-7EAD-4562-AB0E-DFB9663AECE3}"/>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מציין מיקום של תאריך 1">
            <a:extLst>
              <a:ext uri="{FF2B5EF4-FFF2-40B4-BE49-F238E27FC236}">
                <a16:creationId xmlns:a16="http://schemas.microsoft.com/office/drawing/2014/main" id="{94E9223F-721F-47BF-9FD5-0F8D12FF0DE1}"/>
              </a:ext>
            </a:extLst>
          </p:cNvPr>
          <p:cNvSpPr>
            <a:spLocks noGrp="1"/>
          </p:cNvSpPr>
          <p:nvPr>
            <p:ph type="dt" sz="half" idx="10"/>
          </p:nvPr>
        </p:nvSpPr>
        <p:spPr>
          <a:xfrm flipH="1">
            <a:off x="1388724" y="6446838"/>
            <a:ext cx="2584850" cy="365125"/>
          </a:xfrm>
        </p:spPr>
        <p:txBody>
          <a:bodyPr rtlCol="1"/>
          <a:lstStyle>
            <a:lvl1pPr algn="r" rtl="1">
              <a:defRPr/>
            </a:lvl1pPr>
          </a:lstStyle>
          <a:p>
            <a:pPr rtl="1"/>
            <a:fld id="{75FA6EE9-C983-4E79-A3A9-F3233CDF6463}" type="datetime1">
              <a:rPr lang="he-IL" smtClean="0"/>
              <a:t>ו'/שבט/תשפ"ב</a:t>
            </a:fld>
            <a:endParaRPr lang="en-US" dirty="0"/>
          </a:p>
        </p:txBody>
      </p:sp>
      <p:sp>
        <p:nvSpPr>
          <p:cNvPr id="3" name="מציין מיקום של כותרת תחתונה 2">
            <a:extLst>
              <a:ext uri="{FF2B5EF4-FFF2-40B4-BE49-F238E27FC236}">
                <a16:creationId xmlns:a16="http://schemas.microsoft.com/office/drawing/2014/main" id="{05915714-6BBA-4593-8591-4E26F7D58D9F}"/>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4" name="מציין מיקום של מספר שקופית 3">
            <a:extLst>
              <a:ext uri="{FF2B5EF4-FFF2-40B4-BE49-F238E27FC236}">
                <a16:creationId xmlns:a16="http://schemas.microsoft.com/office/drawing/2014/main" id="{BE06F857-D2E1-44DD-ABDD-EBB739645B67}"/>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מלבן 7">
            <a:extLst>
              <a:ext uri="{FF2B5EF4-FFF2-40B4-BE49-F238E27FC236}">
                <a16:creationId xmlns:a16="http://schemas.microsoft.com/office/drawing/2014/main" id="{16D90D66-BCB9-4229-A829-628874352AC0}"/>
              </a:ext>
            </a:extLst>
          </p:cNvPr>
          <p:cNvSpPr/>
          <p:nvPr/>
        </p:nvSpPr>
        <p:spPr>
          <a:xfrm flipH="1">
            <a:off x="7537688"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8030967" y="786383"/>
            <a:ext cx="3517567" cy="2093975"/>
          </a:xfrm>
        </p:spPr>
        <p:txBody>
          <a:bodyPr rtlCol="1" anchor="b">
            <a:normAutofit/>
          </a:bodyPr>
          <a:lstStyle>
            <a:lvl1pPr algn="r" rtl="1">
              <a:lnSpc>
                <a:spcPct val="90000"/>
              </a:lnSpc>
              <a:defRPr sz="3600" b="0">
                <a:solidFill>
                  <a:srgbClr val="FFFFFF"/>
                </a:solidFill>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idx="1"/>
          </p:nvPr>
        </p:nvSpPr>
        <p:spPr>
          <a:xfrm flipH="1">
            <a:off x="804672" y="812799"/>
            <a:ext cx="5928344" cy="5294757"/>
          </a:xfrm>
        </p:spPr>
        <p:txBody>
          <a:bodyPr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4" name="מציין מיקום טקסט 3"/>
          <p:cNvSpPr>
            <a:spLocks noGrp="1"/>
          </p:cNvSpPr>
          <p:nvPr>
            <p:ph type="body" sz="half" idx="2"/>
          </p:nvPr>
        </p:nvSpPr>
        <p:spPr>
          <a:xfrm flipH="1">
            <a:off x="8030968" y="3043050"/>
            <a:ext cx="3517567" cy="3064505"/>
          </a:xfrm>
        </p:spPr>
        <p:txBody>
          <a:bodyPr lIns="91440" rIns="91440" rtlCol="1">
            <a:normAutofit/>
          </a:bodyPr>
          <a:lstStyle>
            <a:lvl1pPr marL="0" indent="0" algn="r" rtl="1">
              <a:buNone/>
              <a:defRPr sz="1800">
                <a:solidFill>
                  <a:srgbClr val="FFFFFF"/>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a:t>לחץ כדי לערוך סגנונות טקסט של תבנית בסיס</a:t>
            </a:r>
          </a:p>
        </p:txBody>
      </p:sp>
      <p:sp>
        <p:nvSpPr>
          <p:cNvPr id="5" name="מציין מיקום של תאריך 4"/>
          <p:cNvSpPr>
            <a:spLocks noGrp="1"/>
          </p:cNvSpPr>
          <p:nvPr>
            <p:ph type="dt" sz="half" idx="10"/>
          </p:nvPr>
        </p:nvSpPr>
        <p:spPr>
          <a:xfrm flipH="1">
            <a:off x="8030968" y="6446520"/>
            <a:ext cx="3517568" cy="365125"/>
          </a:xfrm>
        </p:spPr>
        <p:txBody>
          <a:bodyPr rtlCol="1"/>
          <a:lstStyle>
            <a:lvl1pPr algn="r" rtl="1">
              <a:defRPr/>
            </a:lvl1pPr>
          </a:lstStyle>
          <a:p>
            <a:pPr rtl="1"/>
            <a:fld id="{1925123A-C1B7-4A4E-9A5A-EF1A061AC565}" type="datetime1">
              <a:rPr lang="he-IL" smtClean="0"/>
              <a:t>ו'/שבט/תשפ"ב</a:t>
            </a:fld>
            <a:endParaRPr lang="en-US" dirty="0"/>
          </a:p>
        </p:txBody>
      </p:sp>
      <p:sp>
        <p:nvSpPr>
          <p:cNvPr id="6" name="מציין מיקום של כותרת תחתונה 5"/>
          <p:cNvSpPr>
            <a:spLocks noGrp="1"/>
          </p:cNvSpPr>
          <p:nvPr>
            <p:ph type="ftr" sz="quarter" idx="11"/>
          </p:nvPr>
        </p:nvSpPr>
        <p:spPr>
          <a:xfrm flipH="1">
            <a:off x="1398998" y="6446520"/>
            <a:ext cx="5334019" cy="365125"/>
          </a:xfrm>
        </p:spPr>
        <p:txBody>
          <a:bodyPr rtlCol="1"/>
          <a:lstStyle>
            <a:lvl1pPr algn="r" rtl="1">
              <a:defRPr>
                <a:solidFill>
                  <a:schemeClr val="tx2"/>
                </a:solidFill>
              </a:defRPr>
            </a:lvl1pPr>
          </a:lstStyle>
          <a:p>
            <a:pPr rtl="1"/>
            <a:endParaRPr lang="en-US" dirty="0"/>
          </a:p>
        </p:txBody>
      </p:sp>
      <p:sp>
        <p:nvSpPr>
          <p:cNvPr id="7" name="מציין מיקום של מספר שקופית 6"/>
          <p:cNvSpPr>
            <a:spLocks noGrp="1"/>
          </p:cNvSpPr>
          <p:nvPr>
            <p:ph type="sldNum" sz="quarter" idx="12"/>
          </p:nvPr>
        </p:nvSpPr>
        <p:spPr>
          <a:xfrm flipH="1">
            <a:off x="418408" y="6446838"/>
            <a:ext cx="780010" cy="365125"/>
          </a:xfrm>
        </p:spPr>
        <p:txBody>
          <a:bodyPr rtlCol="1"/>
          <a:lstStyle>
            <a:lvl1pPr algn="r" rtl="1">
              <a:defRPr>
                <a:solidFill>
                  <a:schemeClr val="tx2"/>
                </a:solidFill>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8" name="מלבן 7">
            <a:extLst>
              <a:ext uri="{FF2B5EF4-FFF2-40B4-BE49-F238E27FC236}">
                <a16:creationId xmlns:a16="http://schemas.microsoft.com/office/drawing/2014/main" id="{DA134939-39C0-4522-A125-A13DFDA66490}"/>
              </a:ext>
            </a:extLst>
          </p:cNvPr>
          <p:cNvSpPr/>
          <p:nvPr/>
        </p:nvSpPr>
        <p:spPr>
          <a:xfrm flipH="1">
            <a:off x="3175"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3" name="מציין מיקום של תמונה 2"/>
          <p:cNvSpPr>
            <a:spLocks noGrp="1" noChangeAspect="1"/>
          </p:cNvSpPr>
          <p:nvPr>
            <p:ph type="pic" idx="1"/>
          </p:nvPr>
        </p:nvSpPr>
        <p:spPr>
          <a:xfrm flipH="1">
            <a:off x="0" y="0"/>
            <a:ext cx="12191985" cy="4578350"/>
          </a:xfrm>
          <a:solidFill>
            <a:schemeClr val="bg1">
              <a:lumMod val="85000"/>
            </a:schemeClr>
          </a:solidFill>
        </p:spPr>
        <p:txBody>
          <a:bodyPr lIns="457200" tIns="457200" rtlCol="1" anchor="t"/>
          <a:lstStyle>
            <a:lvl1pPr marL="625475"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a:t>לחץ על הסמל כדי להוסיף תמונה</a:t>
            </a:r>
            <a:endParaRPr lang="en-US" dirty="0"/>
          </a:p>
        </p:txBody>
      </p:sp>
      <p:sp>
        <p:nvSpPr>
          <p:cNvPr id="2" name="כותרת 1"/>
          <p:cNvSpPr>
            <a:spLocks noGrp="1"/>
          </p:cNvSpPr>
          <p:nvPr>
            <p:ph type="title"/>
          </p:nvPr>
        </p:nvSpPr>
        <p:spPr>
          <a:xfrm flipH="1">
            <a:off x="981076" y="4799362"/>
            <a:ext cx="10113645" cy="743682"/>
          </a:xfrm>
        </p:spPr>
        <p:txBody>
          <a:bodyPr tIns="0" bIns="0" rtlCol="1" anchor="b">
            <a:noAutofit/>
          </a:bodyPr>
          <a:lstStyle>
            <a:lvl1pPr algn="r" rtl="1">
              <a:defRPr sz="3600" b="0">
                <a:solidFill>
                  <a:srgbClr val="FFFFFF"/>
                </a:solidFill>
              </a:defRPr>
            </a:lvl1pPr>
          </a:lstStyle>
          <a:p>
            <a:pPr rtl="1"/>
            <a:r>
              <a:rPr lang="he-IL"/>
              <a:t>לחץ כדי לערוך סגנון כותרת של תבנית בסיס</a:t>
            </a:r>
            <a:endParaRPr lang="en-US" dirty="0"/>
          </a:p>
        </p:txBody>
      </p:sp>
      <p:sp>
        <p:nvSpPr>
          <p:cNvPr id="4" name="מציין מיקום טקסט 3"/>
          <p:cNvSpPr>
            <a:spLocks noGrp="1"/>
          </p:cNvSpPr>
          <p:nvPr>
            <p:ph type="body" sz="half" idx="2"/>
          </p:nvPr>
        </p:nvSpPr>
        <p:spPr>
          <a:xfrm flipH="1">
            <a:off x="981457" y="5715000"/>
            <a:ext cx="10113264" cy="609600"/>
          </a:xfrm>
        </p:spPr>
        <p:txBody>
          <a:bodyPr lIns="91440" tIns="0" rIns="91440" bIns="0" rtlCol="1">
            <a:normAutofit/>
          </a:bodyPr>
          <a:lstStyle>
            <a:lvl1pPr marL="0" indent="0" algn="r" rtl="1">
              <a:spcBef>
                <a:spcPts val="0"/>
              </a:spcBef>
              <a:spcAft>
                <a:spcPts val="600"/>
              </a:spcAft>
              <a:buNone/>
              <a:defRPr sz="1800">
                <a:solidFill>
                  <a:srgbClr val="FFFFFF"/>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a:t>לחץ כדי לערוך סגנונות טקסט של תבנית בסיס</a:t>
            </a:r>
          </a:p>
        </p:txBody>
      </p:sp>
      <p:sp>
        <p:nvSpPr>
          <p:cNvPr id="5" name="מציין מיקום של תאריך 4"/>
          <p:cNvSpPr>
            <a:spLocks noGrp="1"/>
          </p:cNvSpPr>
          <p:nvPr>
            <p:ph type="dt" sz="half" idx="10"/>
          </p:nvPr>
        </p:nvSpPr>
        <p:spPr>
          <a:xfrm flipH="1">
            <a:off x="1388724" y="6446838"/>
            <a:ext cx="2584850" cy="365125"/>
          </a:xfrm>
        </p:spPr>
        <p:txBody>
          <a:bodyPr rtlCol="1"/>
          <a:lstStyle>
            <a:lvl1pPr algn="r" rtl="1">
              <a:defRPr/>
            </a:lvl1pPr>
          </a:lstStyle>
          <a:p>
            <a:pPr rtl="1"/>
            <a:fld id="{D81963C7-ABB7-4377-AD52-032180F16D33}" type="datetime1">
              <a:rPr lang="he-IL" smtClean="0"/>
              <a:t>ו'/שבט/תשפ"ב</a:t>
            </a:fld>
            <a:endParaRPr lang="en-US" dirty="0"/>
          </a:p>
        </p:txBody>
      </p:sp>
      <p:sp>
        <p:nvSpPr>
          <p:cNvPr id="6" name="מציין מיקום של כותרת תחתונה 5"/>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7" name="מציין מיקום של מספר שקופית 6"/>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416A0E3C-60E6-4F39-BC55-5F7C224E1F7C}"/>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מציין מיקום של כותרת 1"/>
          <p:cNvSpPr>
            <a:spLocks noGrp="1"/>
          </p:cNvSpPr>
          <p:nvPr>
            <p:ph type="title"/>
          </p:nvPr>
        </p:nvSpPr>
        <p:spPr>
          <a:xfrm flipH="1">
            <a:off x="1036320" y="286603"/>
            <a:ext cx="10058400" cy="1450757"/>
          </a:xfrm>
          <a:prstGeom prst="rect">
            <a:avLst/>
          </a:prstGeom>
        </p:spPr>
        <p:txBody>
          <a:bodyPr vert="horz" lIns="91440" tIns="45720" rIns="91440" bIns="45720" rtlCol="1" anchor="b">
            <a:normAutofit/>
          </a:bodyPr>
          <a:lstStyle/>
          <a:p>
            <a:pPr rtl="1"/>
            <a:r>
              <a:rPr lang="he"/>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1036320" y="2108201"/>
            <a:ext cx="10058400" cy="3760891"/>
          </a:xfrm>
          <a:prstGeom prst="rect">
            <a:avLst/>
          </a:prstGeom>
        </p:spPr>
        <p:txBody>
          <a:bodyPr vert="horz" lIns="0" tIns="45720" rIns="0" bIns="45720" rtlCol="1">
            <a:normAutofit/>
          </a:bodyPr>
          <a:lstStyle/>
          <a:p>
            <a:pPr lvl="0" rtl="1"/>
            <a:r>
              <a:rPr lang="he"/>
              <a:t>לחץ כדי לערוך סגנונות טקסט של תבנית בסיס</a:t>
            </a:r>
          </a:p>
          <a:p>
            <a:pPr lvl="1" rtl="1"/>
            <a:r>
              <a:rPr lang="he"/>
              <a:t>רמה שניה</a:t>
            </a:r>
          </a:p>
          <a:p>
            <a:pPr lvl="2" rtl="1"/>
            <a:r>
              <a:rPr lang="he"/>
              <a:t>רמה שלישית</a:t>
            </a:r>
          </a:p>
          <a:p>
            <a:pPr lvl="3" rtl="1"/>
            <a:r>
              <a:rPr lang="he"/>
              <a:t>רמה רביעית</a:t>
            </a:r>
          </a:p>
          <a:p>
            <a:pPr lvl="4" rtl="1"/>
            <a:r>
              <a:rPr lang="he"/>
              <a:t>רמה חמישית</a:t>
            </a:r>
            <a:endParaRPr lang="en-US" dirty="0"/>
          </a:p>
        </p:txBody>
      </p:sp>
      <p:sp>
        <p:nvSpPr>
          <p:cNvPr id="4" name="מציין מיקום של תאריך 3"/>
          <p:cNvSpPr>
            <a:spLocks noGrp="1"/>
          </p:cNvSpPr>
          <p:nvPr>
            <p:ph type="dt" sz="half" idx="2"/>
          </p:nvPr>
        </p:nvSpPr>
        <p:spPr>
          <a:xfrm flipH="1">
            <a:off x="1388724" y="6446838"/>
            <a:ext cx="2584850" cy="365125"/>
          </a:xfrm>
          <a:prstGeom prst="rect">
            <a:avLst/>
          </a:prstGeom>
        </p:spPr>
        <p:txBody>
          <a:bodyPr vert="horz" lIns="91440" tIns="45720" rIns="91440" bIns="45720" rtlCol="1" anchor="ctr"/>
          <a:lstStyle>
            <a:lvl1pPr algn="r" rtl="1">
              <a:defRPr sz="80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fld id="{7576A16E-93FE-44E3-8B4E-30CF52038E38}" type="datetime1">
              <a:rPr lang="he-IL" smtClean="0"/>
              <a:t>ו'/שבט/תשפ"ב</a:t>
            </a:fld>
            <a:endParaRPr lang="en-US" dirty="0"/>
          </a:p>
        </p:txBody>
      </p:sp>
      <p:sp>
        <p:nvSpPr>
          <p:cNvPr id="5" name="מציין מיקום של כותרת תחתונה 4"/>
          <p:cNvSpPr>
            <a:spLocks noGrp="1"/>
          </p:cNvSpPr>
          <p:nvPr>
            <p:ph type="ftr" sz="quarter" idx="3"/>
          </p:nvPr>
        </p:nvSpPr>
        <p:spPr>
          <a:xfrm flipH="1">
            <a:off x="4276459" y="6446838"/>
            <a:ext cx="6818262" cy="365125"/>
          </a:xfrm>
          <a:prstGeom prst="rect">
            <a:avLst/>
          </a:prstGeom>
        </p:spPr>
        <p:txBody>
          <a:bodyPr vert="horz" lIns="91440" tIns="45720" rIns="91440" bIns="45720" rtlCol="1" anchor="ctr"/>
          <a:lstStyle>
            <a:lvl1pPr algn="r" rtl="1">
              <a:defRPr sz="800" cap="all" baseline="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מציין מיקום של מספר שקופית 5"/>
          <p:cNvSpPr>
            <a:spLocks noGrp="1"/>
          </p:cNvSpPr>
          <p:nvPr>
            <p:ph type="sldNum" sz="quarter" idx="4"/>
          </p:nvPr>
        </p:nvSpPr>
        <p:spPr>
          <a:xfrm flipH="1">
            <a:off x="418408" y="6446838"/>
            <a:ext cx="780010" cy="365125"/>
          </a:xfrm>
          <a:prstGeom prst="rect">
            <a:avLst/>
          </a:prstGeom>
        </p:spPr>
        <p:txBody>
          <a:bodyPr vert="horz" lIns="91440" tIns="45720" rIns="91440" bIns="45720" rtlCol="1" anchor="ctr"/>
          <a:lstStyle>
            <a:lvl1pPr algn="r" rtl="1">
              <a:defRPr sz="80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cxnSp>
        <p:nvCxnSpPr>
          <p:cNvPr id="10" name="מחבר ישר 9">
            <a:extLst>
              <a:ext uri="{FF2B5EF4-FFF2-40B4-BE49-F238E27FC236}">
                <a16:creationId xmlns:a16="http://schemas.microsoft.com/office/drawing/2014/main" id="{C5025DAC-8B93-4160-B017-3A274A5828C0}"/>
              </a:ext>
            </a:extLst>
          </p:cNvPr>
          <p:cNvCxnSpPr>
            <a:cxnSpLocks/>
          </p:cNvCxnSpPr>
          <p:nvPr/>
        </p:nvCxnSpPr>
        <p:spPr>
          <a:xfrm flipH="1">
            <a:off x="1031508"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r" defTabSz="914400" rtl="1" eaLnBrk="1" latinLnBrk="0" hangingPunct="1">
        <a:lnSpc>
          <a:spcPct val="90000"/>
        </a:lnSpc>
        <a:spcBef>
          <a:spcPct val="0"/>
        </a:spcBef>
        <a:buNone/>
        <a:defRPr sz="4700" i="0" kern="1200" spc="-50" baseline="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p:titleStyle>
    <p:bodyStyle>
      <a:lvl1pPr marL="91440" indent="-91440" algn="r"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 Id="rId9" Type="http://schemas.openxmlformats.org/officeDocument/2006/relationships/hyperlink" Target="https://github.com/nvardi24/FootballPlayersPricePrediction" TargetMode="External"/></Relationships>
</file>

<file path=ppt/slides/_rels/slide10.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diagramColors" Target="../diagrams/colors10.xml"/><Relationship Id="rId12" Type="http://schemas.openxmlformats.org/officeDocument/2006/relationships/image" Target="../media/image17.png"/><Relationship Id="rId17" Type="http://schemas.openxmlformats.org/officeDocument/2006/relationships/diagramQuickStyle" Target="../diagrams/quickStyle10.xml"/><Relationship Id="rId2" Type="http://schemas.openxmlformats.org/officeDocument/2006/relationships/customXml" Target="../ink/ink8.xml"/><Relationship Id="rId16" Type="http://schemas.openxmlformats.org/officeDocument/2006/relationships/diagramLayout" Target="../diagrams/layout10.xml"/><Relationship Id="rId1" Type="http://schemas.openxmlformats.org/officeDocument/2006/relationships/slideLayout" Target="../slideLayouts/slideLayout1.xml"/><Relationship Id="rId15" Type="http://schemas.openxmlformats.org/officeDocument/2006/relationships/diagramData" Target="../diagrams/data10.xml"/><Relationship Id="rId19" Type="http://schemas.microsoft.com/office/2007/relationships/diagramDrawing" Target="../diagrams/drawing10.xml"/><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image" Target="../media/image20.png"/><Relationship Id="rId7" Type="http://schemas.openxmlformats.org/officeDocument/2006/relationships/diagramData" Target="../diagrams/data11.xml"/><Relationship Id="rId2"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image" Target="../media/image23.png"/><Relationship Id="rId11" Type="http://schemas.microsoft.com/office/2007/relationships/diagramDrawing" Target="../diagrams/drawing11.xml"/><Relationship Id="rId5" Type="http://schemas.openxmlformats.org/officeDocument/2006/relationships/image" Target="../media/image22.jpeg"/><Relationship Id="rId10" Type="http://schemas.openxmlformats.org/officeDocument/2006/relationships/diagramColors" Target="../diagrams/colors11.xml"/><Relationship Id="rId4" Type="http://schemas.openxmlformats.org/officeDocument/2006/relationships/image" Target="../media/image21.png"/><Relationship Id="rId9" Type="http://schemas.openxmlformats.org/officeDocument/2006/relationships/diagramQuickStyle" Target="../diagrams/quickStyle11.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20.png"/><Relationship Id="rId7" Type="http://schemas.openxmlformats.org/officeDocument/2006/relationships/diagramLayout" Target="../diagrams/layout12.xml"/><Relationship Id="rId2" Type="http://schemas.openxmlformats.org/officeDocument/2006/relationships/customXml" Target="../ink/ink10.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25.png"/><Relationship Id="rId10" Type="http://schemas.microsoft.com/office/2007/relationships/diagramDrawing" Target="../diagrams/drawing12.xml"/><Relationship Id="rId4" Type="http://schemas.openxmlformats.org/officeDocument/2006/relationships/image" Target="../media/image24.jpeg"/><Relationship Id="rId9" Type="http://schemas.openxmlformats.org/officeDocument/2006/relationships/diagramColors" Target="../diagrams/colors1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0.png"/><Relationship Id="rId3" Type="http://schemas.openxmlformats.org/officeDocument/2006/relationships/diagramLayout" Target="../diagrams/layout13.xml"/><Relationship Id="rId7" Type="http://schemas.openxmlformats.org/officeDocument/2006/relationships/customXml" Target="../ink/ink11.xml"/><Relationship Id="rId12" Type="http://schemas.openxmlformats.org/officeDocument/2006/relationships/image" Target="../media/image29.png"/><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11" Type="http://schemas.openxmlformats.org/officeDocument/2006/relationships/image" Target="../media/image28.svg"/><Relationship Id="rId5" Type="http://schemas.openxmlformats.org/officeDocument/2006/relationships/diagramColors" Target="../diagrams/colors13.xml"/><Relationship Id="rId10" Type="http://schemas.openxmlformats.org/officeDocument/2006/relationships/image" Target="../media/image27.png"/><Relationship Id="rId4" Type="http://schemas.openxmlformats.org/officeDocument/2006/relationships/diagramQuickStyle" Target="../diagrams/quickStyle13.xml"/><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20.png"/><Relationship Id="rId7" Type="http://schemas.openxmlformats.org/officeDocument/2006/relationships/diagramColors" Target="../diagrams/colors14.xml"/><Relationship Id="rId2" Type="http://schemas.openxmlformats.org/officeDocument/2006/relationships/customXml" Target="../ink/ink12.xml"/><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0.png"/><Relationship Id="rId7" Type="http://schemas.openxmlformats.org/officeDocument/2006/relationships/diagramColors" Target="../diagrams/colors15.xml"/><Relationship Id="rId2"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image" Target="../media/image33.png"/><Relationship Id="rId4" Type="http://schemas.openxmlformats.org/officeDocument/2006/relationships/diagramData" Target="../diagrams/data15.xml"/><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20.png"/><Relationship Id="rId7" Type="http://schemas.openxmlformats.org/officeDocument/2006/relationships/diagramColors" Target="../diagrams/colors16.xml"/><Relationship Id="rId2" Type="http://schemas.openxmlformats.org/officeDocument/2006/relationships/customXml" Target="../ink/ink14.xml"/><Relationship Id="rId1" Type="http://schemas.openxmlformats.org/officeDocument/2006/relationships/slideLayout" Target="../slideLayouts/slideLayout1.xml"/><Relationship Id="rId6" Type="http://schemas.openxmlformats.org/officeDocument/2006/relationships/diagramQuickStyle" Target="../diagrams/quickStyle16.xml"/><Relationship Id="rId5" Type="http://schemas.openxmlformats.org/officeDocument/2006/relationships/diagramLayout" Target="../diagrams/layout16.xml"/><Relationship Id="rId10" Type="http://schemas.openxmlformats.org/officeDocument/2006/relationships/image" Target="../media/image35.png"/><Relationship Id="rId4" Type="http://schemas.openxmlformats.org/officeDocument/2006/relationships/diagramData" Target="../diagrams/data16.xm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20.png"/><Relationship Id="rId7" Type="http://schemas.openxmlformats.org/officeDocument/2006/relationships/diagramColors" Target="../diagrams/colors17.xml"/><Relationship Id="rId2"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20.png"/><Relationship Id="rId7" Type="http://schemas.openxmlformats.org/officeDocument/2006/relationships/diagramColors" Target="../diagrams/colors18.xml"/><Relationship Id="rId2" Type="http://schemas.openxmlformats.org/officeDocument/2006/relationships/customXml" Target="../ink/ink16.xml"/><Relationship Id="rId1" Type="http://schemas.openxmlformats.org/officeDocument/2006/relationships/slideLayout" Target="../slideLayouts/slideLayout1.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37.jpe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hyperlink" Target="https://sofifa.com/" TargetMode="Externa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png"/><Relationship Id="rId7" Type="http://schemas.openxmlformats.org/officeDocument/2006/relationships/diagramColors" Target="../diagrams/colors6.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diagramColors" Target="../diagrams/colors9.xml"/><Relationship Id="rId3" Type="http://schemas.openxmlformats.org/officeDocument/2006/relationships/image" Target="../media/image12.png"/><Relationship Id="rId12" Type="http://schemas.openxmlformats.org/officeDocument/2006/relationships/image" Target="../media/image15.png"/><Relationship Id="rId17" Type="http://schemas.openxmlformats.org/officeDocument/2006/relationships/diagramQuickStyle" Target="../diagrams/quickStyle9.xml"/><Relationship Id="rId2" Type="http://schemas.openxmlformats.org/officeDocument/2006/relationships/image" Target="../media/image11.png"/><Relationship Id="rId16" Type="http://schemas.openxmlformats.org/officeDocument/2006/relationships/diagramLayout" Target="../diagrams/layout9.xml"/><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14.png"/><Relationship Id="rId15" Type="http://schemas.openxmlformats.org/officeDocument/2006/relationships/diagramData" Target="../diagrams/data9.xml"/><Relationship Id="rId19" Type="http://schemas.microsoft.com/office/2007/relationships/diagramDrawing" Target="../diagrams/drawing9.xml"/><Relationship Id="rId4" Type="http://schemas.openxmlformats.org/officeDocument/2006/relationships/image" Target="../media/image13.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מלבן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78FD68DA-43BA-4508-8DE2-BA9BB7B2FA5B}"/>
              </a:ext>
            </a:extLst>
          </p:cNvPr>
          <p:cNvSpPr>
            <a:spLocks noGrp="1"/>
          </p:cNvSpPr>
          <p:nvPr>
            <p:ph type="ctrTitle"/>
          </p:nvPr>
        </p:nvSpPr>
        <p:spPr>
          <a:xfrm flipH="1">
            <a:off x="685398" y="406456"/>
            <a:ext cx="6253317" cy="3627153"/>
          </a:xfrm>
        </p:spPr>
        <p:txBody>
          <a:bodyPr rtlCol="1">
            <a:noAutofit/>
          </a:bodyPr>
          <a:lstStyle/>
          <a:p>
            <a:pPr algn="ctr" rtl="1"/>
            <a:r>
              <a:rPr lang="en-US" sz="6200" dirty="0">
                <a:latin typeface="+mj-lt"/>
                <a:ea typeface="Tahoma" panose="020B0604030504040204" pitchFamily="34" charset="0"/>
                <a:cs typeface="Tahoma" panose="020B0604030504040204" pitchFamily="34" charset="0"/>
              </a:rPr>
              <a:t>Football players market value prediction</a:t>
            </a:r>
            <a:endParaRPr lang="he" sz="6200" dirty="0">
              <a:latin typeface="+mj-lt"/>
              <a:ea typeface="Tahoma" panose="020B0604030504040204" pitchFamily="34" charset="0"/>
              <a:cs typeface="Tahoma" panose="020B0604030504040204" pitchFamily="34" charset="0"/>
            </a:endParaRPr>
          </a:p>
        </p:txBody>
      </p:sp>
      <p:sp>
        <p:nvSpPr>
          <p:cNvPr id="3" name="כותרת משנה 2">
            <a:extLst>
              <a:ext uri="{FF2B5EF4-FFF2-40B4-BE49-F238E27FC236}">
                <a16:creationId xmlns:a16="http://schemas.microsoft.com/office/drawing/2014/main" id="{A8E9CFF2-3777-4FF4-A759-8491175B0B7C}"/>
              </a:ext>
            </a:extLst>
          </p:cNvPr>
          <p:cNvSpPr>
            <a:spLocks noGrp="1"/>
          </p:cNvSpPr>
          <p:nvPr>
            <p:ph type="subTitle" idx="1"/>
          </p:nvPr>
        </p:nvSpPr>
        <p:spPr>
          <a:xfrm flipH="1">
            <a:off x="727895" y="4672739"/>
            <a:ext cx="6269347" cy="582925"/>
          </a:xfrm>
        </p:spPr>
        <p:txBody>
          <a:bodyPr rtlCol="1">
            <a:normAutofit fontScale="85000" lnSpcReduction="10000"/>
          </a:bodyPr>
          <a:lstStyle/>
          <a:p>
            <a:pPr algn="l" rtl="0"/>
            <a:r>
              <a:rPr lang="en-US" dirty="0">
                <a:solidFill>
                  <a:schemeClr val="tx1">
                    <a:lumMod val="85000"/>
                    <a:lumOff val="15000"/>
                  </a:schemeClr>
                </a:solidFill>
                <a:latin typeface="+mj-lt"/>
              </a:rPr>
              <a:t>Data science &amp; machine learning</a:t>
            </a:r>
          </a:p>
          <a:p>
            <a:pPr algn="l" rtl="0"/>
            <a:endParaRPr lang="he" sz="2400" dirty="0">
              <a:solidFill>
                <a:schemeClr val="tx1">
                  <a:lumMod val="85000"/>
                  <a:lumOff val="15000"/>
                </a:schemeClr>
              </a:solidFill>
              <a:latin typeface="+mj-lt"/>
              <a:ea typeface="Tahoma" panose="020B0604030504040204" pitchFamily="34" charset="0"/>
              <a:cs typeface="Tahoma" panose="020B0604030504040204" pitchFamily="34" charset="0"/>
            </a:endParaRPr>
          </a:p>
        </p:txBody>
      </p:sp>
      <p:cxnSp>
        <p:nvCxnSpPr>
          <p:cNvPr id="24" name="מחבר ישר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ChangeAspect="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2813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מחבר ישר 5">
            <a:extLst>
              <a:ext uri="{FF2B5EF4-FFF2-40B4-BE49-F238E27FC236}">
                <a16:creationId xmlns:a16="http://schemas.microsoft.com/office/drawing/2014/main" id="{378A4E89-DCCD-4494-B34D-0F109B56BBAB}"/>
              </a:ext>
            </a:extLst>
          </p:cNvPr>
          <p:cNvCxnSpPr>
            <a:cxnSpLocks/>
          </p:cNvCxnSpPr>
          <p:nvPr/>
        </p:nvCxnSpPr>
        <p:spPr>
          <a:xfrm>
            <a:off x="1128139" y="5281298"/>
            <a:ext cx="5636107" cy="0"/>
          </a:xfrm>
          <a:prstGeom prst="line">
            <a:avLst/>
          </a:prstGeom>
        </p:spPr>
        <p:style>
          <a:lnRef idx="1">
            <a:schemeClr val="dk1"/>
          </a:lnRef>
          <a:fillRef idx="0">
            <a:schemeClr val="dk1"/>
          </a:fillRef>
          <a:effectRef idx="0">
            <a:schemeClr val="dk1"/>
          </a:effectRef>
          <a:fontRef idx="minor">
            <a:schemeClr val="tx1"/>
          </a:fontRef>
        </p:style>
      </p:cxnSp>
      <p:sp>
        <p:nvSpPr>
          <p:cNvPr id="7" name="תיבת טקסט 6">
            <a:extLst>
              <a:ext uri="{FF2B5EF4-FFF2-40B4-BE49-F238E27FC236}">
                <a16:creationId xmlns:a16="http://schemas.microsoft.com/office/drawing/2014/main" id="{283A338A-D340-4CE5-A58A-F9EB96DADDB9}"/>
              </a:ext>
            </a:extLst>
          </p:cNvPr>
          <p:cNvSpPr txBox="1"/>
          <p:nvPr/>
        </p:nvSpPr>
        <p:spPr>
          <a:xfrm>
            <a:off x="1617377" y="5453083"/>
            <a:ext cx="5161660" cy="369332"/>
          </a:xfrm>
          <a:prstGeom prst="rect">
            <a:avLst/>
          </a:prstGeom>
          <a:noFill/>
        </p:spPr>
        <p:txBody>
          <a:bodyPr wrap="square" rtlCol="1">
            <a:spAutoFit/>
          </a:bodyPr>
          <a:lstStyle/>
          <a:p>
            <a:pPr algn="l" rtl="0"/>
            <a:r>
              <a:rPr lang="en-US" dirty="0">
                <a:latin typeface="+mj-lt"/>
              </a:rPr>
              <a:t>ORAD DOSTRA &amp; NIV VARDI</a:t>
            </a:r>
            <a:endParaRPr lang="he-IL" dirty="0">
              <a:latin typeface="+mj-lt"/>
            </a:endParaRPr>
          </a:p>
        </p:txBody>
      </p:sp>
      <mc:AlternateContent xmlns:mc="http://schemas.openxmlformats.org/markup-compatibility/2006" xmlns:p14="http://schemas.microsoft.com/office/powerpoint/2010/main">
        <mc:Choice Requires="p14">
          <p:contentPart p14:bwMode="auto" r:id="rId2">
            <p14:nvContentPartPr>
              <p14:cNvPr id="8" name="דיו 7">
                <a:extLst>
                  <a:ext uri="{FF2B5EF4-FFF2-40B4-BE49-F238E27FC236}">
                    <a16:creationId xmlns:a16="http://schemas.microsoft.com/office/drawing/2014/main" id="{7868A0DA-3A2F-4AAC-BB69-B7CE85D98B94}"/>
                  </a:ext>
                </a:extLst>
              </p14:cNvPr>
              <p14:cNvContentPartPr/>
              <p14:nvPr/>
            </p14:nvContentPartPr>
            <p14:xfrm>
              <a:off x="9656667" y="5383147"/>
              <a:ext cx="360" cy="360"/>
            </p14:xfrm>
          </p:contentPart>
        </mc:Choice>
        <mc:Fallback xmlns="">
          <p:pic>
            <p:nvPicPr>
              <p:cNvPr id="8" name="דיו 7">
                <a:extLst>
                  <a:ext uri="{FF2B5EF4-FFF2-40B4-BE49-F238E27FC236}">
                    <a16:creationId xmlns:a16="http://schemas.microsoft.com/office/drawing/2014/main" id="{7868A0DA-3A2F-4AAC-BB69-B7CE85D98B94}"/>
                  </a:ext>
                </a:extLst>
              </p:cNvPr>
              <p:cNvPicPr/>
              <p:nvPr/>
            </p:nvPicPr>
            <p:blipFill>
              <a:blip r:embed="rId3"/>
              <a:stretch>
                <a:fillRect/>
              </a:stretch>
            </p:blipFill>
            <p:spPr>
              <a:xfrm>
                <a:off x="9647667" y="53745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דיו 8">
                <a:extLst>
                  <a:ext uri="{FF2B5EF4-FFF2-40B4-BE49-F238E27FC236}">
                    <a16:creationId xmlns:a16="http://schemas.microsoft.com/office/drawing/2014/main" id="{5994D259-6145-4AEF-A9F0-576AB0A5E7B2}"/>
                  </a:ext>
                </a:extLst>
              </p14:cNvPr>
              <p14:cNvContentPartPr/>
              <p14:nvPr/>
            </p14:nvContentPartPr>
            <p14:xfrm>
              <a:off x="9707787" y="5161387"/>
              <a:ext cx="360" cy="360"/>
            </p14:xfrm>
          </p:contentPart>
        </mc:Choice>
        <mc:Fallback xmlns="">
          <p:pic>
            <p:nvPicPr>
              <p:cNvPr id="9" name="דיו 8">
                <a:extLst>
                  <a:ext uri="{FF2B5EF4-FFF2-40B4-BE49-F238E27FC236}">
                    <a16:creationId xmlns:a16="http://schemas.microsoft.com/office/drawing/2014/main" id="{5994D259-6145-4AEF-A9F0-576AB0A5E7B2}"/>
                  </a:ext>
                </a:extLst>
              </p:cNvPr>
              <p:cNvPicPr/>
              <p:nvPr/>
            </p:nvPicPr>
            <p:blipFill>
              <a:blip r:embed="rId3"/>
              <a:stretch>
                <a:fillRect/>
              </a:stretch>
            </p:blipFill>
            <p:spPr>
              <a:xfrm>
                <a:off x="9699147" y="51523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דיו 9">
                <a:extLst>
                  <a:ext uri="{FF2B5EF4-FFF2-40B4-BE49-F238E27FC236}">
                    <a16:creationId xmlns:a16="http://schemas.microsoft.com/office/drawing/2014/main" id="{4B912958-C69C-413D-BF30-774991383950}"/>
                  </a:ext>
                </a:extLst>
              </p14:cNvPr>
              <p14:cNvContentPartPr/>
              <p14:nvPr/>
            </p14:nvContentPartPr>
            <p14:xfrm>
              <a:off x="9699147" y="5161387"/>
              <a:ext cx="360" cy="360"/>
            </p14:xfrm>
          </p:contentPart>
        </mc:Choice>
        <mc:Fallback xmlns="">
          <p:pic>
            <p:nvPicPr>
              <p:cNvPr id="10" name="דיו 9">
                <a:extLst>
                  <a:ext uri="{FF2B5EF4-FFF2-40B4-BE49-F238E27FC236}">
                    <a16:creationId xmlns:a16="http://schemas.microsoft.com/office/drawing/2014/main" id="{4B912958-C69C-413D-BF30-774991383950}"/>
                  </a:ext>
                </a:extLst>
              </p:cNvPr>
              <p:cNvPicPr/>
              <p:nvPr/>
            </p:nvPicPr>
            <p:blipFill>
              <a:blip r:embed="rId3"/>
              <a:stretch>
                <a:fillRect/>
              </a:stretch>
            </p:blipFill>
            <p:spPr>
              <a:xfrm>
                <a:off x="9690507" y="51523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דיו 10">
                <a:extLst>
                  <a:ext uri="{FF2B5EF4-FFF2-40B4-BE49-F238E27FC236}">
                    <a16:creationId xmlns:a16="http://schemas.microsoft.com/office/drawing/2014/main" id="{679533E3-AB62-47CC-914B-6C80526EE395}"/>
                  </a:ext>
                </a:extLst>
              </p14:cNvPr>
              <p14:cNvContentPartPr/>
              <p14:nvPr/>
            </p14:nvContentPartPr>
            <p14:xfrm>
              <a:off x="9699147" y="5161387"/>
              <a:ext cx="360" cy="360"/>
            </p14:xfrm>
          </p:contentPart>
        </mc:Choice>
        <mc:Fallback xmlns="">
          <p:pic>
            <p:nvPicPr>
              <p:cNvPr id="11" name="דיו 10">
                <a:extLst>
                  <a:ext uri="{FF2B5EF4-FFF2-40B4-BE49-F238E27FC236}">
                    <a16:creationId xmlns:a16="http://schemas.microsoft.com/office/drawing/2014/main" id="{679533E3-AB62-47CC-914B-6C80526EE395}"/>
                  </a:ext>
                </a:extLst>
              </p:cNvPr>
              <p:cNvPicPr/>
              <p:nvPr/>
            </p:nvPicPr>
            <p:blipFill>
              <a:blip r:embed="rId3"/>
              <a:stretch>
                <a:fillRect/>
              </a:stretch>
            </p:blipFill>
            <p:spPr>
              <a:xfrm>
                <a:off x="9690507" y="51523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דיו 15">
                <a:extLst>
                  <a:ext uri="{FF2B5EF4-FFF2-40B4-BE49-F238E27FC236}">
                    <a16:creationId xmlns:a16="http://schemas.microsoft.com/office/drawing/2014/main" id="{046000B7-EAF1-46EE-A11A-F710A451C54D}"/>
                  </a:ext>
                </a:extLst>
              </p14:cNvPr>
              <p14:cNvContentPartPr/>
              <p14:nvPr/>
            </p14:nvContentPartPr>
            <p14:xfrm>
              <a:off x="11185947" y="1777027"/>
              <a:ext cx="360" cy="360"/>
            </p14:xfrm>
          </p:contentPart>
        </mc:Choice>
        <mc:Fallback xmlns="">
          <p:pic>
            <p:nvPicPr>
              <p:cNvPr id="16" name="דיו 15">
                <a:extLst>
                  <a:ext uri="{FF2B5EF4-FFF2-40B4-BE49-F238E27FC236}">
                    <a16:creationId xmlns:a16="http://schemas.microsoft.com/office/drawing/2014/main" id="{046000B7-EAF1-46EE-A11A-F710A451C54D}"/>
                  </a:ext>
                </a:extLst>
              </p:cNvPr>
              <p:cNvPicPr/>
              <p:nvPr/>
            </p:nvPicPr>
            <p:blipFill>
              <a:blip r:embed="rId3"/>
              <a:stretch>
                <a:fillRect/>
              </a:stretch>
            </p:blipFill>
            <p:spPr>
              <a:xfrm>
                <a:off x="11177307" y="1768027"/>
                <a:ext cx="18000" cy="18000"/>
              </a:xfrm>
              <a:prstGeom prst="rect">
                <a:avLst/>
              </a:prstGeom>
            </p:spPr>
          </p:pic>
        </mc:Fallback>
      </mc:AlternateContent>
      <p:pic>
        <p:nvPicPr>
          <p:cNvPr id="18" name="תמונה 17">
            <a:extLst>
              <a:ext uri="{FF2B5EF4-FFF2-40B4-BE49-F238E27FC236}">
                <a16:creationId xmlns:a16="http://schemas.microsoft.com/office/drawing/2014/main" id="{811C133E-87F7-4A08-8CE1-85500C223E1F}"/>
              </a:ext>
            </a:extLst>
          </p:cNvPr>
          <p:cNvPicPr>
            <a:picLocks noChangeAspect="1"/>
          </p:cNvPicPr>
          <p:nvPr/>
        </p:nvPicPr>
        <p:blipFill>
          <a:blip r:embed="rId8"/>
          <a:stretch>
            <a:fillRect/>
          </a:stretch>
        </p:blipFill>
        <p:spPr>
          <a:xfrm rot="5400000">
            <a:off x="6310084" y="976086"/>
            <a:ext cx="6857999" cy="4905830"/>
          </a:xfrm>
          <a:prstGeom prst="rect">
            <a:avLst/>
          </a:prstGeom>
        </p:spPr>
      </p:pic>
      <p:sp>
        <p:nvSpPr>
          <p:cNvPr id="4" name="תיבת טקסט 3">
            <a:hlinkClick r:id="rId9"/>
            <a:extLst>
              <a:ext uri="{FF2B5EF4-FFF2-40B4-BE49-F238E27FC236}">
                <a16:creationId xmlns:a16="http://schemas.microsoft.com/office/drawing/2014/main" id="{D1D23CDE-34FC-4972-A374-59223798792F}"/>
              </a:ext>
            </a:extLst>
          </p:cNvPr>
          <p:cNvSpPr txBox="1"/>
          <p:nvPr/>
        </p:nvSpPr>
        <p:spPr>
          <a:xfrm>
            <a:off x="3018969" y="6082212"/>
            <a:ext cx="1031738" cy="369332"/>
          </a:xfrm>
          <a:prstGeom prst="rect">
            <a:avLst/>
          </a:prstGeom>
          <a:noFill/>
        </p:spPr>
        <p:txBody>
          <a:bodyPr wrap="square" rtlCol="1">
            <a:spAutoFit/>
          </a:bodyPr>
          <a:lstStyle/>
          <a:p>
            <a:r>
              <a:rPr lang="en-US" dirty="0" err="1">
                <a:latin typeface="+mj-lt"/>
              </a:rPr>
              <a:t>Github</a:t>
            </a:r>
            <a:endParaRPr lang="he-IL" dirty="0">
              <a:latin typeface="+mj-lt"/>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תיבת טקסט 12">
            <a:extLst>
              <a:ext uri="{FF2B5EF4-FFF2-40B4-BE49-F238E27FC236}">
                <a16:creationId xmlns:a16="http://schemas.microsoft.com/office/drawing/2014/main" id="{F1730FFA-FC61-4FCC-BA17-145EAD914775}"/>
              </a:ext>
            </a:extLst>
          </p:cNvPr>
          <p:cNvSpPr txBox="1"/>
          <p:nvPr/>
        </p:nvSpPr>
        <p:spPr>
          <a:xfrm>
            <a:off x="313821" y="2070872"/>
            <a:ext cx="5898972" cy="1938992"/>
          </a:xfrm>
          <a:prstGeom prst="rect">
            <a:avLst/>
          </a:prstGeom>
          <a:noFill/>
        </p:spPr>
        <p:txBody>
          <a:bodyPr wrap="square">
            <a:spAutoFit/>
          </a:bodyPr>
          <a:lstStyle/>
          <a:p>
            <a:pPr algn="l" rtl="0"/>
            <a:r>
              <a:rPr lang="en-US" sz="2400" dirty="0">
                <a:latin typeface="+mj-lt"/>
              </a:rPr>
              <a:t>From a quick look on the new heatmap you can easily conclude that the correlation with the target variable improved hugely across the features.</a:t>
            </a:r>
            <a:endParaRPr lang="he-IL" sz="2400" dirty="0">
              <a:latin typeface="+mj-lt"/>
            </a:endParaRPr>
          </a:p>
        </p:txBody>
      </p:sp>
      <mc:AlternateContent xmlns:mc="http://schemas.openxmlformats.org/markup-compatibility/2006" xmlns:p14="http://schemas.microsoft.com/office/powerpoint/2010/main">
        <mc:Choice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12"/>
              <a:stretch>
                <a:fillRect/>
              </a:stretch>
            </p:blipFill>
            <p:spPr>
              <a:xfrm>
                <a:off x="12061309" y="1725752"/>
                <a:ext cx="21938" cy="32719"/>
              </a:xfrm>
              <a:prstGeom prst="rect">
                <a:avLst/>
              </a:prstGeom>
            </p:spPr>
          </p:pic>
        </mc:Fallback>
      </mc:AlternateContent>
      <p:pic>
        <p:nvPicPr>
          <p:cNvPr id="3" name="תמונה 2">
            <a:extLst>
              <a:ext uri="{FF2B5EF4-FFF2-40B4-BE49-F238E27FC236}">
                <a16:creationId xmlns:a16="http://schemas.microsoft.com/office/drawing/2014/main" id="{5A0FC4A6-E800-4649-A865-B83774D41F84}"/>
              </a:ext>
            </a:extLst>
          </p:cNvPr>
          <p:cNvPicPr>
            <a:picLocks noChangeAspect="1"/>
          </p:cNvPicPr>
          <p:nvPr/>
        </p:nvPicPr>
        <p:blipFill>
          <a:blip r:embed="rId13"/>
          <a:stretch>
            <a:fillRect/>
          </a:stretch>
        </p:blipFill>
        <p:spPr>
          <a:xfrm>
            <a:off x="5705741" y="459390"/>
            <a:ext cx="5508713" cy="154487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0" name="תיבת טקסט 19">
            <a:extLst>
              <a:ext uri="{FF2B5EF4-FFF2-40B4-BE49-F238E27FC236}">
                <a16:creationId xmlns:a16="http://schemas.microsoft.com/office/drawing/2014/main" id="{AC38C75A-2A36-4C60-A5A0-C0DFC19512F0}"/>
              </a:ext>
            </a:extLst>
          </p:cNvPr>
          <p:cNvSpPr txBox="1"/>
          <p:nvPr/>
        </p:nvSpPr>
        <p:spPr>
          <a:xfrm>
            <a:off x="368235" y="425979"/>
            <a:ext cx="3088422" cy="2123658"/>
          </a:xfrm>
          <a:prstGeom prst="rect">
            <a:avLst/>
          </a:prstGeom>
          <a:noFill/>
        </p:spPr>
        <p:txBody>
          <a:bodyPr wrap="square" rtlCol="1">
            <a:spAutoFit/>
          </a:bodyPr>
          <a:lstStyle/>
          <a:p>
            <a:pPr algn="l" rtl="0"/>
            <a:r>
              <a:rPr lang="en-US" sz="4400" b="1" dirty="0">
                <a:latin typeface="+mj-lt"/>
              </a:rPr>
              <a:t>Value vs.  Log Value</a:t>
            </a:r>
          </a:p>
          <a:p>
            <a:pPr algn="l" rtl="0"/>
            <a:endParaRPr lang="he-IL" sz="4400" b="1" dirty="0">
              <a:latin typeface="+mj-lt"/>
            </a:endParaRPr>
          </a:p>
        </p:txBody>
      </p:sp>
      <p:pic>
        <p:nvPicPr>
          <p:cNvPr id="4" name="תמונה 3">
            <a:extLst>
              <a:ext uri="{FF2B5EF4-FFF2-40B4-BE49-F238E27FC236}">
                <a16:creationId xmlns:a16="http://schemas.microsoft.com/office/drawing/2014/main" id="{00693973-B549-4022-8A16-6B12F4B7E055}"/>
              </a:ext>
            </a:extLst>
          </p:cNvPr>
          <p:cNvPicPr>
            <a:picLocks noChangeAspect="1"/>
          </p:cNvPicPr>
          <p:nvPr/>
        </p:nvPicPr>
        <p:blipFill>
          <a:blip r:embed="rId14"/>
          <a:stretch>
            <a:fillRect/>
          </a:stretch>
        </p:blipFill>
        <p:spPr>
          <a:xfrm>
            <a:off x="6528121" y="2568615"/>
            <a:ext cx="4698407" cy="2013603"/>
          </a:xfrm>
          <a:prstGeom prst="rect">
            <a:avLst/>
          </a:prstGeom>
          <a:ln w="88900" cap="sq" cmpd="thickThin">
            <a:solidFill>
              <a:srgbClr val="000000"/>
            </a:solidFill>
            <a:prstDash val="solid"/>
            <a:miter lim="800000"/>
          </a:ln>
          <a:effectLst>
            <a:innerShdw blurRad="76200">
              <a:srgbClr val="000000"/>
            </a:innerShdw>
          </a:effectLst>
        </p:spPr>
      </p:pic>
      <p:sp>
        <p:nvSpPr>
          <p:cNvPr id="25" name="מלבן 24">
            <a:extLst>
              <a:ext uri="{FF2B5EF4-FFF2-40B4-BE49-F238E27FC236}">
                <a16:creationId xmlns:a16="http://schemas.microsoft.com/office/drawing/2014/main" id="{0D8D75F5-EEB1-495C-B27A-0BB767E8A910}"/>
              </a:ext>
            </a:extLst>
          </p:cNvPr>
          <p:cNvSpPr/>
          <p:nvPr/>
        </p:nvSpPr>
        <p:spPr>
          <a:xfrm>
            <a:off x="5821734" y="885996"/>
            <a:ext cx="5099791" cy="4215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8" name="דיאגרמה 27">
            <a:extLst>
              <a:ext uri="{FF2B5EF4-FFF2-40B4-BE49-F238E27FC236}">
                <a16:creationId xmlns:a16="http://schemas.microsoft.com/office/drawing/2014/main" id="{A30D6DE0-B9C6-439C-A862-AF37456C712E}"/>
              </a:ext>
            </a:extLst>
          </p:cNvPr>
          <p:cNvGraphicFramePr/>
          <p:nvPr>
            <p:extLst>
              <p:ext uri="{D42A27DB-BD31-4B8C-83A1-F6EECF244321}">
                <p14:modId xmlns:p14="http://schemas.microsoft.com/office/powerpoint/2010/main" val="2527813490"/>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4146310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תיבת טקסט 12">
            <a:extLst>
              <a:ext uri="{FF2B5EF4-FFF2-40B4-BE49-F238E27FC236}">
                <a16:creationId xmlns:a16="http://schemas.microsoft.com/office/drawing/2014/main" id="{F1730FFA-FC61-4FCC-BA17-145EAD914775}"/>
              </a:ext>
            </a:extLst>
          </p:cNvPr>
          <p:cNvSpPr txBox="1"/>
          <p:nvPr/>
        </p:nvSpPr>
        <p:spPr>
          <a:xfrm>
            <a:off x="418384" y="1641628"/>
            <a:ext cx="6427180" cy="2677656"/>
          </a:xfrm>
          <a:prstGeom prst="rect">
            <a:avLst/>
          </a:prstGeom>
          <a:noFill/>
        </p:spPr>
        <p:txBody>
          <a:bodyPr wrap="square">
            <a:spAutoFit/>
          </a:bodyPr>
          <a:lstStyle/>
          <a:p>
            <a:pPr algn="l" rtl="0"/>
            <a:r>
              <a:rPr lang="en-US" sz="2400" dirty="0">
                <a:latin typeface="+mj-lt"/>
              </a:rPr>
              <a:t>Now, to fit the data, the regression models that we wish to compare are Simple Linear Regression and Polynomial Regression. </a:t>
            </a:r>
          </a:p>
          <a:p>
            <a:pPr algn="l" rtl="0"/>
            <a:r>
              <a:rPr lang="en-US" sz="2400" dirty="0">
                <a:latin typeface="+mj-lt"/>
              </a:rPr>
              <a:t>For Polynomial Regression we had to find out which degree is the optimal and we got that 3 is the optimal degree.</a:t>
            </a:r>
          </a:p>
        </p:txBody>
      </p:sp>
      <mc:AlternateContent xmlns:mc="http://schemas.openxmlformats.org/markup-compatibility/2006">
        <mc:Choice xmlns:p14="http://schemas.microsoft.com/office/powerpoint/2010/main"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624322"/>
            <a:ext cx="5727766" cy="1446550"/>
          </a:xfrm>
          <a:prstGeom prst="rect">
            <a:avLst/>
          </a:prstGeom>
          <a:noFill/>
        </p:spPr>
        <p:txBody>
          <a:bodyPr wrap="square" rtlCol="1">
            <a:spAutoFit/>
          </a:bodyPr>
          <a:lstStyle/>
          <a:p>
            <a:pPr algn="l" rtl="0"/>
            <a:r>
              <a:rPr lang="en-US" sz="4400" b="1" dirty="0">
                <a:latin typeface="+mj-lt"/>
              </a:rPr>
              <a:t>Machine Learning</a:t>
            </a:r>
          </a:p>
          <a:p>
            <a:pPr algn="l" rtl="0"/>
            <a:endParaRPr lang="he-IL" sz="4400" b="1" dirty="0">
              <a:latin typeface="+mj-lt"/>
            </a:endParaRPr>
          </a:p>
        </p:txBody>
      </p:sp>
      <p:pic>
        <p:nvPicPr>
          <p:cNvPr id="5" name="תמונה 4">
            <a:extLst>
              <a:ext uri="{FF2B5EF4-FFF2-40B4-BE49-F238E27FC236}">
                <a16:creationId xmlns:a16="http://schemas.microsoft.com/office/drawing/2014/main" id="{3B72D7E7-750C-4D0D-86A4-9559B81298BA}"/>
              </a:ext>
            </a:extLst>
          </p:cNvPr>
          <p:cNvPicPr>
            <a:picLocks noChangeAspect="1"/>
          </p:cNvPicPr>
          <p:nvPr/>
        </p:nvPicPr>
        <p:blipFill rotWithShape="1">
          <a:blip r:embed="rId4">
            <a:extLst>
              <a:ext uri="{28A0092B-C50C-407E-A947-70E740481C1C}">
                <a14:useLocalDpi xmlns:a14="http://schemas.microsoft.com/office/drawing/2010/main" val="0"/>
              </a:ext>
            </a:extLst>
          </a:blip>
          <a:srcRect r="79982" b="64014"/>
          <a:stretch/>
        </p:blipFill>
        <p:spPr>
          <a:xfrm>
            <a:off x="7767258" y="2671742"/>
            <a:ext cx="2544410" cy="1964400"/>
          </a:xfrm>
          <a:prstGeom prst="rect">
            <a:avLst/>
          </a:prstGeom>
          <a:ln w="88900" cap="sq" cmpd="thickThin">
            <a:solidFill>
              <a:srgbClr val="000000"/>
            </a:solidFill>
            <a:prstDash val="solid"/>
            <a:miter lim="800000"/>
          </a:ln>
          <a:effectLst>
            <a:innerShdw blurRad="76200">
              <a:srgbClr val="000000"/>
            </a:innerShdw>
          </a:effectLst>
        </p:spPr>
      </p:pic>
      <p:pic>
        <p:nvPicPr>
          <p:cNvPr id="2050" name="Picture 2" descr="Meta algorithms and base models in Machine Learning | ALVANTIA">
            <a:extLst>
              <a:ext uri="{FF2B5EF4-FFF2-40B4-BE49-F238E27FC236}">
                <a16:creationId xmlns:a16="http://schemas.microsoft.com/office/drawing/2014/main" id="{C9952993-3DCD-4D07-BA62-AE13C7C2D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388" y="313495"/>
            <a:ext cx="4072150" cy="185579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8" name="תמונה 7">
            <a:extLst>
              <a:ext uri="{FF2B5EF4-FFF2-40B4-BE49-F238E27FC236}">
                <a16:creationId xmlns:a16="http://schemas.microsoft.com/office/drawing/2014/main" id="{7D993DEC-61E2-4301-AE61-1A7BF7D296E7}"/>
              </a:ext>
            </a:extLst>
          </p:cNvPr>
          <p:cNvPicPr>
            <a:picLocks noChangeAspect="1"/>
          </p:cNvPicPr>
          <p:nvPr/>
        </p:nvPicPr>
        <p:blipFill>
          <a:blip r:embed="rId6"/>
          <a:stretch>
            <a:fillRect/>
          </a:stretch>
        </p:blipFill>
        <p:spPr>
          <a:xfrm>
            <a:off x="8673978" y="2718092"/>
            <a:ext cx="1170875" cy="101556"/>
          </a:xfrm>
          <a:prstGeom prst="rect">
            <a:avLst/>
          </a:prstGeom>
        </p:spPr>
      </p:pic>
      <p:graphicFrame>
        <p:nvGraphicFramePr>
          <p:cNvPr id="15" name="דיאגרמה 14">
            <a:extLst>
              <a:ext uri="{FF2B5EF4-FFF2-40B4-BE49-F238E27FC236}">
                <a16:creationId xmlns:a16="http://schemas.microsoft.com/office/drawing/2014/main" id="{0DC00CC3-43B4-4733-892B-BC12C696BF6A}"/>
              </a:ext>
            </a:extLst>
          </p:cNvPr>
          <p:cNvGraphicFramePr/>
          <p:nvPr>
            <p:extLst>
              <p:ext uri="{D42A27DB-BD31-4B8C-83A1-F6EECF244321}">
                <p14:modId xmlns:p14="http://schemas.microsoft.com/office/powerpoint/2010/main" val="156265526"/>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4876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תיבת טקסט 12">
            <a:extLst>
              <a:ext uri="{FF2B5EF4-FFF2-40B4-BE49-F238E27FC236}">
                <a16:creationId xmlns:a16="http://schemas.microsoft.com/office/drawing/2014/main" id="{F1730FFA-FC61-4FCC-BA17-145EAD914775}"/>
              </a:ext>
            </a:extLst>
          </p:cNvPr>
          <p:cNvSpPr txBox="1"/>
          <p:nvPr/>
        </p:nvSpPr>
        <p:spPr>
          <a:xfrm>
            <a:off x="365220" y="1878108"/>
            <a:ext cx="5230769" cy="1938992"/>
          </a:xfrm>
          <a:prstGeom prst="rect">
            <a:avLst/>
          </a:prstGeom>
          <a:noFill/>
        </p:spPr>
        <p:txBody>
          <a:bodyPr wrap="square">
            <a:spAutoFit/>
          </a:bodyPr>
          <a:lstStyle/>
          <a:p>
            <a:pPr algn="l" rtl="0"/>
            <a:r>
              <a:rPr lang="en-US" sz="2400" dirty="0">
                <a:latin typeface="+mj-lt"/>
              </a:rPr>
              <a:t>Before proceeding, we randomly split the entire data frame into 80% Training Set and 20% Test set, where we hold out the Test Set for final model evaluation.</a:t>
            </a:r>
          </a:p>
        </p:txBody>
      </p:sp>
      <mc:AlternateContent xmlns:mc="http://schemas.openxmlformats.org/markup-compatibility/2006">
        <mc:Choice xmlns:p14="http://schemas.microsoft.com/office/powerpoint/2010/main"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792073"/>
            <a:ext cx="5727766" cy="1446550"/>
          </a:xfrm>
          <a:prstGeom prst="rect">
            <a:avLst/>
          </a:prstGeom>
          <a:noFill/>
        </p:spPr>
        <p:txBody>
          <a:bodyPr wrap="square" rtlCol="1">
            <a:spAutoFit/>
          </a:bodyPr>
          <a:lstStyle/>
          <a:p>
            <a:pPr algn="l" rtl="0"/>
            <a:r>
              <a:rPr lang="en-US" sz="4400" b="1" dirty="0">
                <a:latin typeface="+mj-lt"/>
              </a:rPr>
              <a:t>Machine Learning</a:t>
            </a:r>
          </a:p>
          <a:p>
            <a:pPr algn="l" rtl="0"/>
            <a:endParaRPr lang="he-IL" sz="4400" b="1" dirty="0">
              <a:latin typeface="+mj-lt"/>
            </a:endParaRPr>
          </a:p>
        </p:txBody>
      </p:sp>
      <p:pic>
        <p:nvPicPr>
          <p:cNvPr id="9" name="Picture 4">
            <a:extLst>
              <a:ext uri="{FF2B5EF4-FFF2-40B4-BE49-F238E27FC236}">
                <a16:creationId xmlns:a16="http://schemas.microsoft.com/office/drawing/2014/main" id="{F1BE9E0E-E5CA-4CE6-B321-7CCD7DAEA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1895" y="583064"/>
            <a:ext cx="3729135" cy="186456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4098" name="Picture 2" descr="Diagramme de Pareto : Définition et construction - Chef-de-projet.fr">
            <a:extLst>
              <a:ext uri="{FF2B5EF4-FFF2-40B4-BE49-F238E27FC236}">
                <a16:creationId xmlns:a16="http://schemas.microsoft.com/office/drawing/2014/main" id="{C44D368D-33C9-41C5-AA91-D7A32BE55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1895" y="2884816"/>
            <a:ext cx="3729135" cy="186456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aphicFrame>
        <p:nvGraphicFramePr>
          <p:cNvPr id="11" name="דיאגרמה 10">
            <a:extLst>
              <a:ext uri="{FF2B5EF4-FFF2-40B4-BE49-F238E27FC236}">
                <a16:creationId xmlns:a16="http://schemas.microsoft.com/office/drawing/2014/main" id="{9ECD88CF-7CE0-4DA0-880B-66A3FBEAF892}"/>
              </a:ext>
            </a:extLst>
          </p:cNvPr>
          <p:cNvGraphicFramePr/>
          <p:nvPr>
            <p:extLst>
              <p:ext uri="{D42A27DB-BD31-4B8C-83A1-F6EECF244321}">
                <p14:modId xmlns:p14="http://schemas.microsoft.com/office/powerpoint/2010/main" val="412395944"/>
              </p:ext>
            </p:extLst>
          </p:nvPr>
        </p:nvGraphicFramePr>
        <p:xfrm>
          <a:off x="4589" y="5614947"/>
          <a:ext cx="12187411" cy="7075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832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דיאגרמה 5">
            <a:extLst>
              <a:ext uri="{FF2B5EF4-FFF2-40B4-BE49-F238E27FC236}">
                <a16:creationId xmlns:a16="http://schemas.microsoft.com/office/drawing/2014/main" id="{09142DBD-9461-4689-A905-5C0A6AF5D605}"/>
              </a:ext>
            </a:extLst>
          </p:cNvPr>
          <p:cNvGraphicFramePr/>
          <p:nvPr>
            <p:extLst>
              <p:ext uri="{D42A27DB-BD31-4B8C-83A1-F6EECF244321}">
                <p14:modId xmlns:p14="http://schemas.microsoft.com/office/powerpoint/2010/main" val="1222874912"/>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p14="http://schemas.microsoft.com/office/powerpoint/2010/main" Requires="p14">
          <p:contentPart p14:bwMode="auto" r:id="rId7">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p:pic>
            <p:nvPicPr>
              <p:cNvPr id="22" name="דיו 21">
                <a:extLst>
                  <a:ext uri="{FF2B5EF4-FFF2-40B4-BE49-F238E27FC236}">
                    <a16:creationId xmlns:a16="http://schemas.microsoft.com/office/drawing/2014/main" id="{6C6D41E9-6D1F-4944-BB15-71ABAEA698A4}"/>
                  </a:ext>
                </a:extLst>
              </p:cNvPr>
              <p:cNvPicPr/>
              <p:nvPr/>
            </p:nvPicPr>
            <p:blipFill>
              <a:blip r:embed="rId8"/>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479881"/>
            <a:ext cx="5727766" cy="1446550"/>
          </a:xfrm>
          <a:prstGeom prst="rect">
            <a:avLst/>
          </a:prstGeom>
          <a:noFill/>
        </p:spPr>
        <p:txBody>
          <a:bodyPr wrap="square" rtlCol="1">
            <a:spAutoFit/>
          </a:bodyPr>
          <a:lstStyle/>
          <a:p>
            <a:pPr algn="l" rtl="0"/>
            <a:r>
              <a:rPr lang="en-US" sz="4400" b="1" dirty="0">
                <a:latin typeface="+mj-lt"/>
              </a:rPr>
              <a:t>Machine Learning</a:t>
            </a:r>
          </a:p>
          <a:p>
            <a:pPr algn="l" rtl="0"/>
            <a:endParaRPr lang="he-IL" sz="4400" b="1" dirty="0">
              <a:latin typeface="+mj-lt"/>
            </a:endParaRPr>
          </a:p>
        </p:txBody>
      </p:sp>
      <mc:AlternateContent xmlns:mc="http://schemas.openxmlformats.org/markup-compatibility/2006">
        <mc:Choice xmlns:a14="http://schemas.microsoft.com/office/drawing/2010/main" Requires="a14">
          <p:graphicFrame>
            <p:nvGraphicFramePr>
              <p:cNvPr id="2" name="טבלה 2">
                <a:extLst>
                  <a:ext uri="{FF2B5EF4-FFF2-40B4-BE49-F238E27FC236}">
                    <a16:creationId xmlns:a16="http://schemas.microsoft.com/office/drawing/2014/main" id="{3FAEBC88-3C6C-43BA-B56C-336B503440BF}"/>
                  </a:ext>
                </a:extLst>
              </p:cNvPr>
              <p:cNvGraphicFramePr>
                <a:graphicFrameLocks noGrp="1"/>
              </p:cNvGraphicFramePr>
              <p:nvPr/>
            </p:nvGraphicFramePr>
            <p:xfrm>
              <a:off x="484637" y="2587930"/>
              <a:ext cx="7186274" cy="2286000"/>
            </p:xfrm>
            <a:graphic>
              <a:graphicData uri="http://schemas.openxmlformats.org/drawingml/2006/table">
                <a:tbl>
                  <a:tblPr rtl="1" firstRow="1" bandRow="1">
                    <a:tableStyleId>{073A0DAA-6AF3-43AB-8588-CEC1D06C72B9}</a:tableStyleId>
                  </a:tblPr>
                  <a:tblGrid>
                    <a:gridCol w="2395424">
                      <a:extLst>
                        <a:ext uri="{9D8B030D-6E8A-4147-A177-3AD203B41FA5}">
                          <a16:colId xmlns:a16="http://schemas.microsoft.com/office/drawing/2014/main" val="2343353249"/>
                        </a:ext>
                      </a:extLst>
                    </a:gridCol>
                    <a:gridCol w="2198980">
                      <a:extLst>
                        <a:ext uri="{9D8B030D-6E8A-4147-A177-3AD203B41FA5}">
                          <a16:colId xmlns:a16="http://schemas.microsoft.com/office/drawing/2014/main" val="351003980"/>
                        </a:ext>
                      </a:extLst>
                    </a:gridCol>
                    <a:gridCol w="2591870">
                      <a:extLst>
                        <a:ext uri="{9D8B030D-6E8A-4147-A177-3AD203B41FA5}">
                          <a16:colId xmlns:a16="http://schemas.microsoft.com/office/drawing/2014/main" val="2051865452"/>
                        </a:ext>
                      </a:extLst>
                    </a:gridCol>
                  </a:tblGrid>
                  <a:tr h="320274">
                    <a:tc>
                      <a:txBody>
                        <a:bodyPr/>
                        <a:lstStyle/>
                        <a:p>
                          <a:pPr algn="ctr" rtl="1"/>
                          <a:r>
                            <a:rPr lang="en-US" dirty="0">
                              <a:latin typeface="+mj-lt"/>
                            </a:rPr>
                            <a:t>RMSE</a:t>
                          </a:r>
                          <a:endParaRPr lang="he-IL" dirty="0">
                            <a:latin typeface="+mj-lt"/>
                          </a:endParaRPr>
                        </a:p>
                      </a:txBody>
                      <a:tcPr/>
                    </a:tc>
                    <a:tc>
                      <a:txBody>
                        <a:bodyPr/>
                        <a:lstStyle/>
                        <a:p>
                          <a:pPr algn="ctr" rtl="1"/>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smtClean="0">
                                        <a:latin typeface="Cambria Math" panose="02040503050406030204" pitchFamily="18" charset="0"/>
                                      </a:rPr>
                                      <m:t>𝑹</m:t>
                                    </m:r>
                                  </m:e>
                                  <m:sup>
                                    <m:r>
                                      <a:rPr lang="en-US" smtClean="0">
                                        <a:latin typeface="Cambria Math" panose="02040503050406030204" pitchFamily="18" charset="0"/>
                                      </a:rPr>
                                      <m:t>2</m:t>
                                    </m:r>
                                  </m:sup>
                                </m:sSup>
                              </m:oMath>
                            </m:oMathPara>
                          </a14:m>
                          <a:endParaRPr lang="he-IL" dirty="0">
                            <a:latin typeface="+mj-lt"/>
                          </a:endParaRPr>
                        </a:p>
                      </a:txBody>
                      <a:tcPr/>
                    </a:tc>
                    <a:tc>
                      <a:txBody>
                        <a:bodyPr/>
                        <a:lstStyle/>
                        <a:p>
                          <a:pPr algn="ctr" rtl="1"/>
                          <a:r>
                            <a:rPr lang="en-US" dirty="0">
                              <a:latin typeface="+mj-lt"/>
                            </a:rPr>
                            <a:t>Model</a:t>
                          </a:r>
                          <a:endParaRPr lang="he-IL" dirty="0">
                            <a:latin typeface="+mj-lt"/>
                          </a:endParaRPr>
                        </a:p>
                      </a:txBody>
                      <a:tcPr/>
                    </a:tc>
                    <a:extLst>
                      <a:ext uri="{0D108BD9-81ED-4DB2-BD59-A6C34878D82A}">
                        <a16:rowId xmlns:a16="http://schemas.microsoft.com/office/drawing/2014/main" val="3566660516"/>
                      </a:ext>
                    </a:extLst>
                  </a:tr>
                  <a:tr h="560481">
                    <a:tc>
                      <a:txBody>
                        <a:bodyPr/>
                        <a:lstStyle/>
                        <a:p>
                          <a:pPr algn="ctr" rtl="1"/>
                          <a:r>
                            <a:rPr lang="he-IL" dirty="0">
                              <a:latin typeface="+mj-lt"/>
                            </a:rPr>
                            <a:t>8.81205</a:t>
                          </a:r>
                        </a:p>
                      </a:txBody>
                      <a:tcPr/>
                    </a:tc>
                    <a:tc>
                      <a:txBody>
                        <a:bodyPr/>
                        <a:lstStyle/>
                        <a:p>
                          <a:pPr algn="ctr" rtl="1"/>
                          <a:r>
                            <a:rPr lang="he-IL" dirty="0">
                              <a:latin typeface="+mj-lt"/>
                            </a:rPr>
                            <a:t>0.52548</a:t>
                          </a:r>
                        </a:p>
                      </a:txBody>
                      <a:tcPr/>
                    </a:tc>
                    <a:tc>
                      <a:txBody>
                        <a:bodyPr/>
                        <a:lstStyle/>
                        <a:p>
                          <a:pPr algn="ctr" rtl="0"/>
                          <a:r>
                            <a:rPr lang="en-US" dirty="0">
                              <a:latin typeface="+mj-lt"/>
                            </a:rPr>
                            <a:t>Linear Regression (Original DF)</a:t>
                          </a:r>
                          <a:endParaRPr lang="he-IL" dirty="0">
                            <a:latin typeface="+mj-lt"/>
                          </a:endParaRPr>
                        </a:p>
                      </a:txBody>
                      <a:tcPr/>
                    </a:tc>
                    <a:extLst>
                      <a:ext uri="{0D108BD9-81ED-4DB2-BD59-A6C34878D82A}">
                        <a16:rowId xmlns:a16="http://schemas.microsoft.com/office/drawing/2014/main" val="3497972107"/>
                      </a:ext>
                    </a:extLst>
                  </a:tr>
                  <a:tr h="560481">
                    <a:tc>
                      <a:txBody>
                        <a:bodyPr/>
                        <a:lstStyle/>
                        <a:p>
                          <a:pPr algn="ctr" rtl="1"/>
                          <a:r>
                            <a:rPr lang="he-IL" dirty="0">
                              <a:latin typeface="+mj-lt"/>
                            </a:rPr>
                            <a:t>0.23234</a:t>
                          </a:r>
                        </a:p>
                      </a:txBody>
                      <a:tcPr/>
                    </a:tc>
                    <a:tc>
                      <a:txBody>
                        <a:bodyPr/>
                        <a:lstStyle/>
                        <a:p>
                          <a:pPr algn="ctr" rtl="1"/>
                          <a:r>
                            <a:rPr lang="he-IL" dirty="0">
                              <a:latin typeface="+mj-lt"/>
                            </a:rPr>
                            <a:t>0.97144</a:t>
                          </a:r>
                        </a:p>
                      </a:txBody>
                      <a:tcPr/>
                    </a:tc>
                    <a:tc>
                      <a:txBody>
                        <a:bodyPr/>
                        <a:lstStyle/>
                        <a:p>
                          <a:pPr algn="ctr" rtl="1"/>
                          <a:r>
                            <a:rPr lang="en-US" dirty="0">
                              <a:latin typeface="+mj-lt"/>
                            </a:rPr>
                            <a:t>Linear Regression  (Log Value)</a:t>
                          </a:r>
                          <a:endParaRPr lang="he-IL" dirty="0">
                            <a:latin typeface="+mj-lt"/>
                          </a:endParaRPr>
                        </a:p>
                      </a:txBody>
                      <a:tcPr/>
                    </a:tc>
                    <a:extLst>
                      <a:ext uri="{0D108BD9-81ED-4DB2-BD59-A6C34878D82A}">
                        <a16:rowId xmlns:a16="http://schemas.microsoft.com/office/drawing/2014/main" val="1411567948"/>
                      </a:ext>
                    </a:extLst>
                  </a:tr>
                  <a:tr h="560481">
                    <a:tc>
                      <a:txBody>
                        <a:bodyPr/>
                        <a:lstStyle/>
                        <a:p>
                          <a:pPr algn="ctr" rtl="1"/>
                          <a:r>
                            <a:rPr lang="he-IL" dirty="0">
                              <a:latin typeface="+mj-lt"/>
                            </a:rPr>
                            <a:t>2.31021</a:t>
                          </a:r>
                        </a:p>
                      </a:txBody>
                      <a:tcPr/>
                    </a:tc>
                    <a:tc>
                      <a:txBody>
                        <a:bodyPr/>
                        <a:lstStyle/>
                        <a:p>
                          <a:pPr algn="ctr" rtl="1"/>
                          <a:r>
                            <a:rPr lang="he-IL" dirty="0">
                              <a:latin typeface="+mj-lt"/>
                            </a:rPr>
                            <a:t>0.96738</a:t>
                          </a:r>
                        </a:p>
                      </a:txBody>
                      <a:tcPr/>
                    </a:tc>
                    <a:tc>
                      <a:txBody>
                        <a:bodyPr/>
                        <a:lstStyle/>
                        <a:p>
                          <a:pPr algn="ctr" rtl="1"/>
                          <a:r>
                            <a:rPr lang="en-US" dirty="0">
                              <a:latin typeface="+mj-lt"/>
                            </a:rPr>
                            <a:t>Polynomial Regression</a:t>
                          </a:r>
                          <a:endParaRPr lang="he-IL" dirty="0">
                            <a:latin typeface="+mj-lt"/>
                          </a:endParaRPr>
                        </a:p>
                      </a:txBody>
                      <a:tcPr/>
                    </a:tc>
                    <a:extLst>
                      <a:ext uri="{0D108BD9-81ED-4DB2-BD59-A6C34878D82A}">
                        <a16:rowId xmlns:a16="http://schemas.microsoft.com/office/drawing/2014/main" val="4189535332"/>
                      </a:ext>
                    </a:extLst>
                  </a:tr>
                </a:tbl>
              </a:graphicData>
            </a:graphic>
          </p:graphicFrame>
        </mc:Choice>
        <mc:Fallback>
          <p:graphicFrame>
            <p:nvGraphicFramePr>
              <p:cNvPr id="2" name="טבלה 2">
                <a:extLst>
                  <a:ext uri="{FF2B5EF4-FFF2-40B4-BE49-F238E27FC236}">
                    <a16:creationId xmlns:a16="http://schemas.microsoft.com/office/drawing/2014/main" id="{3FAEBC88-3C6C-43BA-B56C-336B503440BF}"/>
                  </a:ext>
                </a:extLst>
              </p:cNvPr>
              <p:cNvGraphicFramePr>
                <a:graphicFrameLocks noGrp="1"/>
              </p:cNvGraphicFramePr>
              <p:nvPr/>
            </p:nvGraphicFramePr>
            <p:xfrm>
              <a:off x="484637" y="2587930"/>
              <a:ext cx="7186274" cy="2286000"/>
            </p:xfrm>
            <a:graphic>
              <a:graphicData uri="http://schemas.openxmlformats.org/drawingml/2006/table">
                <a:tbl>
                  <a:tblPr rtl="1" firstRow="1" bandRow="1">
                    <a:tableStyleId>{073A0DAA-6AF3-43AB-8588-CEC1D06C72B9}</a:tableStyleId>
                  </a:tblPr>
                  <a:tblGrid>
                    <a:gridCol w="2395424">
                      <a:extLst>
                        <a:ext uri="{9D8B030D-6E8A-4147-A177-3AD203B41FA5}">
                          <a16:colId xmlns:a16="http://schemas.microsoft.com/office/drawing/2014/main" val="2343353249"/>
                        </a:ext>
                      </a:extLst>
                    </a:gridCol>
                    <a:gridCol w="2198980">
                      <a:extLst>
                        <a:ext uri="{9D8B030D-6E8A-4147-A177-3AD203B41FA5}">
                          <a16:colId xmlns:a16="http://schemas.microsoft.com/office/drawing/2014/main" val="351003980"/>
                        </a:ext>
                      </a:extLst>
                    </a:gridCol>
                    <a:gridCol w="2591870">
                      <a:extLst>
                        <a:ext uri="{9D8B030D-6E8A-4147-A177-3AD203B41FA5}">
                          <a16:colId xmlns:a16="http://schemas.microsoft.com/office/drawing/2014/main" val="2051865452"/>
                        </a:ext>
                      </a:extLst>
                    </a:gridCol>
                  </a:tblGrid>
                  <a:tr h="365760">
                    <a:tc>
                      <a:txBody>
                        <a:bodyPr/>
                        <a:lstStyle/>
                        <a:p>
                          <a:pPr algn="ctr" rtl="1"/>
                          <a:r>
                            <a:rPr lang="en-US" dirty="0">
                              <a:latin typeface="+mj-lt"/>
                            </a:rPr>
                            <a:t>RMSE</a:t>
                          </a:r>
                          <a:endParaRPr lang="he-IL" dirty="0">
                            <a:latin typeface="+mj-lt"/>
                          </a:endParaRPr>
                        </a:p>
                      </a:txBody>
                      <a:tcPr/>
                    </a:tc>
                    <a:tc>
                      <a:txBody>
                        <a:bodyPr/>
                        <a:lstStyle/>
                        <a:p>
                          <a:endParaRPr lang="he-IL"/>
                        </a:p>
                      </a:txBody>
                      <a:tcPr>
                        <a:blipFill>
                          <a:blip r:embed="rId9"/>
                          <a:stretch>
                            <a:fillRect l="-109141" t="-8333" r="-119114" b="-555000"/>
                          </a:stretch>
                        </a:blipFill>
                      </a:tcPr>
                    </a:tc>
                    <a:tc>
                      <a:txBody>
                        <a:bodyPr/>
                        <a:lstStyle/>
                        <a:p>
                          <a:pPr algn="ctr" rtl="1"/>
                          <a:r>
                            <a:rPr lang="en-US" dirty="0">
                              <a:latin typeface="+mj-lt"/>
                            </a:rPr>
                            <a:t>Model</a:t>
                          </a:r>
                          <a:endParaRPr lang="he-IL" dirty="0">
                            <a:latin typeface="+mj-lt"/>
                          </a:endParaRPr>
                        </a:p>
                      </a:txBody>
                      <a:tcPr/>
                    </a:tc>
                    <a:extLst>
                      <a:ext uri="{0D108BD9-81ED-4DB2-BD59-A6C34878D82A}">
                        <a16:rowId xmlns:a16="http://schemas.microsoft.com/office/drawing/2014/main" val="3566660516"/>
                      </a:ext>
                    </a:extLst>
                  </a:tr>
                  <a:tr h="640080">
                    <a:tc>
                      <a:txBody>
                        <a:bodyPr/>
                        <a:lstStyle/>
                        <a:p>
                          <a:pPr algn="ctr" rtl="1"/>
                          <a:r>
                            <a:rPr lang="he-IL" dirty="0">
                              <a:latin typeface="+mj-lt"/>
                            </a:rPr>
                            <a:t>8.81205</a:t>
                          </a:r>
                        </a:p>
                      </a:txBody>
                      <a:tcPr/>
                    </a:tc>
                    <a:tc>
                      <a:txBody>
                        <a:bodyPr/>
                        <a:lstStyle/>
                        <a:p>
                          <a:pPr algn="ctr" rtl="1"/>
                          <a:r>
                            <a:rPr lang="he-IL" dirty="0">
                              <a:latin typeface="+mj-lt"/>
                            </a:rPr>
                            <a:t>0.52548</a:t>
                          </a:r>
                        </a:p>
                      </a:txBody>
                      <a:tcPr/>
                    </a:tc>
                    <a:tc>
                      <a:txBody>
                        <a:bodyPr/>
                        <a:lstStyle/>
                        <a:p>
                          <a:pPr algn="ctr" rtl="0"/>
                          <a:r>
                            <a:rPr lang="en-US" dirty="0">
                              <a:latin typeface="+mj-lt"/>
                            </a:rPr>
                            <a:t>Linear Regression (Original DF)</a:t>
                          </a:r>
                          <a:endParaRPr lang="he-IL" dirty="0">
                            <a:latin typeface="+mj-lt"/>
                          </a:endParaRPr>
                        </a:p>
                      </a:txBody>
                      <a:tcPr/>
                    </a:tc>
                    <a:extLst>
                      <a:ext uri="{0D108BD9-81ED-4DB2-BD59-A6C34878D82A}">
                        <a16:rowId xmlns:a16="http://schemas.microsoft.com/office/drawing/2014/main" val="3497972107"/>
                      </a:ext>
                    </a:extLst>
                  </a:tr>
                  <a:tr h="640080">
                    <a:tc>
                      <a:txBody>
                        <a:bodyPr/>
                        <a:lstStyle/>
                        <a:p>
                          <a:pPr algn="ctr" rtl="1"/>
                          <a:r>
                            <a:rPr lang="he-IL" dirty="0">
                              <a:latin typeface="+mj-lt"/>
                            </a:rPr>
                            <a:t>0.23234</a:t>
                          </a:r>
                        </a:p>
                      </a:txBody>
                      <a:tcPr/>
                    </a:tc>
                    <a:tc>
                      <a:txBody>
                        <a:bodyPr/>
                        <a:lstStyle/>
                        <a:p>
                          <a:pPr algn="ctr" rtl="1"/>
                          <a:r>
                            <a:rPr lang="he-IL" dirty="0">
                              <a:latin typeface="+mj-lt"/>
                            </a:rPr>
                            <a:t>0.97144</a:t>
                          </a:r>
                        </a:p>
                      </a:txBody>
                      <a:tcPr/>
                    </a:tc>
                    <a:tc>
                      <a:txBody>
                        <a:bodyPr/>
                        <a:lstStyle/>
                        <a:p>
                          <a:pPr algn="ctr" rtl="1"/>
                          <a:r>
                            <a:rPr lang="en-US" dirty="0">
                              <a:latin typeface="+mj-lt"/>
                            </a:rPr>
                            <a:t>Linear Regression  (Log Value)</a:t>
                          </a:r>
                          <a:endParaRPr lang="he-IL" dirty="0">
                            <a:latin typeface="+mj-lt"/>
                          </a:endParaRPr>
                        </a:p>
                      </a:txBody>
                      <a:tcPr/>
                    </a:tc>
                    <a:extLst>
                      <a:ext uri="{0D108BD9-81ED-4DB2-BD59-A6C34878D82A}">
                        <a16:rowId xmlns:a16="http://schemas.microsoft.com/office/drawing/2014/main" val="1411567948"/>
                      </a:ext>
                    </a:extLst>
                  </a:tr>
                  <a:tr h="640080">
                    <a:tc>
                      <a:txBody>
                        <a:bodyPr/>
                        <a:lstStyle/>
                        <a:p>
                          <a:pPr algn="ctr" rtl="1"/>
                          <a:r>
                            <a:rPr lang="he-IL" dirty="0">
                              <a:latin typeface="+mj-lt"/>
                            </a:rPr>
                            <a:t>2.31021</a:t>
                          </a:r>
                        </a:p>
                      </a:txBody>
                      <a:tcPr/>
                    </a:tc>
                    <a:tc>
                      <a:txBody>
                        <a:bodyPr/>
                        <a:lstStyle/>
                        <a:p>
                          <a:pPr algn="ctr" rtl="1"/>
                          <a:r>
                            <a:rPr lang="he-IL" dirty="0">
                              <a:latin typeface="+mj-lt"/>
                            </a:rPr>
                            <a:t>0.96738</a:t>
                          </a:r>
                        </a:p>
                      </a:txBody>
                      <a:tcPr/>
                    </a:tc>
                    <a:tc>
                      <a:txBody>
                        <a:bodyPr/>
                        <a:lstStyle/>
                        <a:p>
                          <a:pPr algn="ctr" rtl="1"/>
                          <a:r>
                            <a:rPr lang="en-US" dirty="0">
                              <a:latin typeface="+mj-lt"/>
                            </a:rPr>
                            <a:t>Polynomial Regression</a:t>
                          </a:r>
                          <a:endParaRPr lang="he-IL" dirty="0">
                            <a:latin typeface="+mj-lt"/>
                          </a:endParaRPr>
                        </a:p>
                      </a:txBody>
                      <a:tcPr/>
                    </a:tc>
                    <a:extLst>
                      <a:ext uri="{0D108BD9-81ED-4DB2-BD59-A6C34878D82A}">
                        <a16:rowId xmlns:a16="http://schemas.microsoft.com/office/drawing/2014/main" val="4189535332"/>
                      </a:ext>
                    </a:extLst>
                  </a:tr>
                </a:tbl>
              </a:graphicData>
            </a:graphic>
          </p:graphicFrame>
        </mc:Fallback>
      </mc:AlternateContent>
      <p:sp>
        <p:nvSpPr>
          <p:cNvPr id="15" name="תיבת טקסט 14">
            <a:extLst>
              <a:ext uri="{FF2B5EF4-FFF2-40B4-BE49-F238E27FC236}">
                <a16:creationId xmlns:a16="http://schemas.microsoft.com/office/drawing/2014/main" id="{2E1938A7-CAEB-4771-AEEE-1211B68D8478}"/>
              </a:ext>
            </a:extLst>
          </p:cNvPr>
          <p:cNvSpPr txBox="1"/>
          <p:nvPr/>
        </p:nvSpPr>
        <p:spPr>
          <a:xfrm>
            <a:off x="366727" y="1205983"/>
            <a:ext cx="8902452" cy="1200329"/>
          </a:xfrm>
          <a:prstGeom prst="rect">
            <a:avLst/>
          </a:prstGeom>
          <a:noFill/>
        </p:spPr>
        <p:txBody>
          <a:bodyPr wrap="square">
            <a:spAutoFit/>
          </a:bodyPr>
          <a:lstStyle/>
          <a:p>
            <a:pPr algn="l" rtl="0"/>
            <a:r>
              <a:rPr lang="en-US" sz="2400" dirty="0">
                <a:latin typeface="+mj-lt"/>
              </a:rPr>
              <a:t>By taking mean scores (Mean Squared Error) on the test set and comparing the performance of the models, it is clear that </a:t>
            </a:r>
            <a:r>
              <a:rPr lang="en-US" sz="2400" b="1" dirty="0">
                <a:latin typeface="+mj-lt"/>
              </a:rPr>
              <a:t>Linear Regression (Log Value) </a:t>
            </a:r>
            <a:r>
              <a:rPr lang="en-US" sz="2400" dirty="0">
                <a:latin typeface="+mj-lt"/>
              </a:rPr>
              <a:t>is the winner.</a:t>
            </a:r>
            <a:endParaRPr lang="he-IL" sz="2400" dirty="0">
              <a:latin typeface="+mj-lt"/>
            </a:endParaRPr>
          </a:p>
        </p:txBody>
      </p:sp>
      <p:pic>
        <p:nvPicPr>
          <p:cNvPr id="7" name="גרפיקה 6" descr="כתר קו מיתאר">
            <a:extLst>
              <a:ext uri="{FF2B5EF4-FFF2-40B4-BE49-F238E27FC236}">
                <a16:creationId xmlns:a16="http://schemas.microsoft.com/office/drawing/2014/main" id="{86BF1B0D-6B5B-478F-8A99-61A6F034E8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9273061">
            <a:off x="25930" y="3119440"/>
            <a:ext cx="914400" cy="914400"/>
          </a:xfrm>
          <a:prstGeom prst="rect">
            <a:avLst/>
          </a:prstGeom>
        </p:spPr>
      </p:pic>
      <p:pic>
        <p:nvPicPr>
          <p:cNvPr id="9" name="תמונה 8">
            <a:extLst>
              <a:ext uri="{FF2B5EF4-FFF2-40B4-BE49-F238E27FC236}">
                <a16:creationId xmlns:a16="http://schemas.microsoft.com/office/drawing/2014/main" id="{55AA25B7-4A48-40F5-B480-AD469106D10B}"/>
              </a:ext>
            </a:extLst>
          </p:cNvPr>
          <p:cNvPicPr>
            <a:picLocks noChangeAspect="1"/>
          </p:cNvPicPr>
          <p:nvPr/>
        </p:nvPicPr>
        <p:blipFill>
          <a:blip r:embed="rId12"/>
          <a:stretch>
            <a:fillRect/>
          </a:stretch>
        </p:blipFill>
        <p:spPr>
          <a:xfrm>
            <a:off x="8296124" y="3317421"/>
            <a:ext cx="3540576" cy="977651"/>
          </a:xfrm>
          <a:prstGeom prst="rect">
            <a:avLst/>
          </a:prstGeom>
          <a:ln w="88900" cap="sq" cmpd="thickThin">
            <a:solidFill>
              <a:srgbClr val="000000"/>
            </a:solidFill>
            <a:prstDash val="solid"/>
            <a:miter lim="800000"/>
          </a:ln>
          <a:effectLst>
            <a:innerShdw blurRad="76200">
              <a:srgbClr val="000000"/>
            </a:innerShdw>
          </a:effectLst>
        </p:spPr>
      </p:pic>
      <p:pic>
        <p:nvPicPr>
          <p:cNvPr id="11" name="תמונה 10">
            <a:extLst>
              <a:ext uri="{FF2B5EF4-FFF2-40B4-BE49-F238E27FC236}">
                <a16:creationId xmlns:a16="http://schemas.microsoft.com/office/drawing/2014/main" id="{DA174EDB-0F5E-4956-8611-588EB6AD59F8}"/>
              </a:ext>
            </a:extLst>
          </p:cNvPr>
          <p:cNvPicPr>
            <a:picLocks noChangeAspect="1"/>
          </p:cNvPicPr>
          <p:nvPr/>
        </p:nvPicPr>
        <p:blipFill>
          <a:blip r:embed="rId13"/>
          <a:stretch>
            <a:fillRect/>
          </a:stretch>
        </p:blipFill>
        <p:spPr>
          <a:xfrm>
            <a:off x="9146868" y="1649291"/>
            <a:ext cx="2678405" cy="122482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215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p14="http://schemas.microsoft.com/office/powerpoint/2010/main"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479881"/>
            <a:ext cx="5727766" cy="1446550"/>
          </a:xfrm>
          <a:prstGeom prst="rect">
            <a:avLst/>
          </a:prstGeom>
          <a:noFill/>
        </p:spPr>
        <p:txBody>
          <a:bodyPr wrap="square" rtlCol="1">
            <a:spAutoFit/>
          </a:bodyPr>
          <a:lstStyle/>
          <a:p>
            <a:pPr algn="l" rtl="0"/>
            <a:r>
              <a:rPr lang="en-US" sz="4400" b="1" dirty="0">
                <a:latin typeface="+mj-lt"/>
              </a:rPr>
              <a:t>Conclusion</a:t>
            </a:r>
          </a:p>
          <a:p>
            <a:pPr algn="l" rtl="0"/>
            <a:endParaRPr lang="he-IL" sz="4400" b="1" dirty="0">
              <a:latin typeface="+mj-lt"/>
            </a:endParaRPr>
          </a:p>
        </p:txBody>
      </p:sp>
      <p:sp>
        <p:nvSpPr>
          <p:cNvPr id="15" name="תיבת טקסט 14">
            <a:extLst>
              <a:ext uri="{FF2B5EF4-FFF2-40B4-BE49-F238E27FC236}">
                <a16:creationId xmlns:a16="http://schemas.microsoft.com/office/drawing/2014/main" id="{2E1938A7-CAEB-4771-AEEE-1211B68D8478}"/>
              </a:ext>
            </a:extLst>
          </p:cNvPr>
          <p:cNvSpPr txBox="1"/>
          <p:nvPr/>
        </p:nvSpPr>
        <p:spPr>
          <a:xfrm>
            <a:off x="365220" y="1322948"/>
            <a:ext cx="5350409" cy="3046988"/>
          </a:xfrm>
          <a:prstGeom prst="rect">
            <a:avLst/>
          </a:prstGeom>
          <a:noFill/>
        </p:spPr>
        <p:txBody>
          <a:bodyPr wrap="square">
            <a:spAutoFit/>
          </a:bodyPr>
          <a:lstStyle/>
          <a:p>
            <a:pPr algn="l" rtl="0"/>
            <a:r>
              <a:rPr lang="en-US" sz="2400" dirty="0">
                <a:latin typeface="+mj-lt"/>
              </a:rPr>
              <a:t>Regression is linear in parameters and correctly specified.</a:t>
            </a:r>
          </a:p>
          <a:p>
            <a:pPr algn="l" rtl="0"/>
            <a:r>
              <a:rPr lang="en-US" sz="2400" dirty="0">
                <a:latin typeface="+mj-lt"/>
              </a:rPr>
              <a:t>We can visually check this assumption, plotting predictions vs. actual. We should observe that the points are approximately symmetric about a line through the origin with slope.</a:t>
            </a:r>
            <a:endParaRPr lang="he-IL" sz="2400" dirty="0">
              <a:latin typeface="+mj-lt"/>
            </a:endParaRPr>
          </a:p>
        </p:txBody>
      </p:sp>
      <p:graphicFrame>
        <p:nvGraphicFramePr>
          <p:cNvPr id="23" name="דיאגרמה 22">
            <a:extLst>
              <a:ext uri="{FF2B5EF4-FFF2-40B4-BE49-F238E27FC236}">
                <a16:creationId xmlns:a16="http://schemas.microsoft.com/office/drawing/2014/main" id="{19EC9E38-34A6-42C5-A17B-A7610B1D6235}"/>
              </a:ext>
            </a:extLst>
          </p:cNvPr>
          <p:cNvGraphicFramePr/>
          <p:nvPr>
            <p:extLst>
              <p:ext uri="{D42A27DB-BD31-4B8C-83A1-F6EECF244321}">
                <p14:modId xmlns:p14="http://schemas.microsoft.com/office/powerpoint/2010/main" val="2098098739"/>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תמונה 13">
            <a:extLst>
              <a:ext uri="{FF2B5EF4-FFF2-40B4-BE49-F238E27FC236}">
                <a16:creationId xmlns:a16="http://schemas.microsoft.com/office/drawing/2014/main" id="{477EE737-370A-4ADC-A8F3-F1AA7435FE32}"/>
              </a:ext>
            </a:extLst>
          </p:cNvPr>
          <p:cNvPicPr>
            <a:picLocks noChangeAspect="1"/>
          </p:cNvPicPr>
          <p:nvPr/>
        </p:nvPicPr>
        <p:blipFill>
          <a:blip r:embed="rId9"/>
          <a:stretch>
            <a:fillRect/>
          </a:stretch>
        </p:blipFill>
        <p:spPr>
          <a:xfrm>
            <a:off x="6661529" y="583064"/>
            <a:ext cx="4083453" cy="386963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0205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p14="http://schemas.microsoft.com/office/powerpoint/2010/main"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479881"/>
            <a:ext cx="5727766" cy="1446550"/>
          </a:xfrm>
          <a:prstGeom prst="rect">
            <a:avLst/>
          </a:prstGeom>
          <a:noFill/>
        </p:spPr>
        <p:txBody>
          <a:bodyPr wrap="square" rtlCol="1">
            <a:spAutoFit/>
          </a:bodyPr>
          <a:lstStyle/>
          <a:p>
            <a:pPr algn="l" rtl="0"/>
            <a:r>
              <a:rPr lang="en-US" sz="4400" b="1" dirty="0">
                <a:latin typeface="+mj-lt"/>
              </a:rPr>
              <a:t>Conclusion</a:t>
            </a:r>
          </a:p>
          <a:p>
            <a:pPr algn="l" rtl="0"/>
            <a:endParaRPr lang="he-IL" sz="4400" b="1" dirty="0">
              <a:latin typeface="+mj-lt"/>
            </a:endParaRPr>
          </a:p>
        </p:txBody>
      </p:sp>
      <p:sp>
        <p:nvSpPr>
          <p:cNvPr id="15" name="תיבת טקסט 14">
            <a:extLst>
              <a:ext uri="{FF2B5EF4-FFF2-40B4-BE49-F238E27FC236}">
                <a16:creationId xmlns:a16="http://schemas.microsoft.com/office/drawing/2014/main" id="{2E1938A7-CAEB-4771-AEEE-1211B68D8478}"/>
              </a:ext>
            </a:extLst>
          </p:cNvPr>
          <p:cNvSpPr txBox="1"/>
          <p:nvPr/>
        </p:nvSpPr>
        <p:spPr>
          <a:xfrm>
            <a:off x="251380" y="1198699"/>
            <a:ext cx="4821643" cy="3416320"/>
          </a:xfrm>
          <a:prstGeom prst="rect">
            <a:avLst/>
          </a:prstGeom>
          <a:noFill/>
        </p:spPr>
        <p:txBody>
          <a:bodyPr wrap="square">
            <a:spAutoFit/>
          </a:bodyPr>
          <a:lstStyle/>
          <a:p>
            <a:pPr algn="l" rtl="0"/>
            <a:r>
              <a:rPr lang="en-US" sz="2400" dirty="0">
                <a:latin typeface="+mj-lt"/>
              </a:rPr>
              <a:t>Let’s find which players are most over valued and which are most under valued player.</a:t>
            </a:r>
          </a:p>
          <a:p>
            <a:pPr algn="l" rtl="0"/>
            <a:r>
              <a:rPr lang="en-US" sz="2400" dirty="0">
                <a:latin typeface="+mj-lt"/>
              </a:rPr>
              <a:t>Biggest negative difference is 31.37 million € for C. Ronaldo. Actual market value of Ronaldo is 45 million € but model predicted value is 76.37 million €.</a:t>
            </a:r>
            <a:endParaRPr lang="he-IL" sz="2400" dirty="0">
              <a:latin typeface="+mj-lt"/>
            </a:endParaRPr>
          </a:p>
        </p:txBody>
      </p:sp>
      <p:graphicFrame>
        <p:nvGraphicFramePr>
          <p:cNvPr id="23" name="דיאגרמה 22">
            <a:extLst>
              <a:ext uri="{FF2B5EF4-FFF2-40B4-BE49-F238E27FC236}">
                <a16:creationId xmlns:a16="http://schemas.microsoft.com/office/drawing/2014/main" id="{19EC9E38-34A6-42C5-A17B-A7610B1D6235}"/>
              </a:ext>
            </a:extLst>
          </p:cNvPr>
          <p:cNvGraphicFramePr/>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תמונה 2">
            <a:extLst>
              <a:ext uri="{FF2B5EF4-FFF2-40B4-BE49-F238E27FC236}">
                <a16:creationId xmlns:a16="http://schemas.microsoft.com/office/drawing/2014/main" id="{585FD7FF-6288-48AF-8E7E-249A9167F08C}"/>
              </a:ext>
            </a:extLst>
          </p:cNvPr>
          <p:cNvPicPr>
            <a:picLocks noChangeAspect="1"/>
          </p:cNvPicPr>
          <p:nvPr/>
        </p:nvPicPr>
        <p:blipFill>
          <a:blip r:embed="rId9"/>
          <a:stretch>
            <a:fillRect/>
          </a:stretch>
        </p:blipFill>
        <p:spPr>
          <a:xfrm>
            <a:off x="5107398" y="827463"/>
            <a:ext cx="2609321" cy="2875765"/>
          </a:xfrm>
          <a:prstGeom prst="rect">
            <a:avLst/>
          </a:prstGeom>
          <a:ln>
            <a:noFill/>
          </a:ln>
          <a:effectLst>
            <a:outerShdw blurRad="292100" dist="139700" dir="2700000" algn="tl" rotWithShape="0">
              <a:srgbClr val="333333">
                <a:alpha val="65000"/>
              </a:srgbClr>
            </a:outerShdw>
          </a:effectLst>
        </p:spPr>
      </p:pic>
      <p:pic>
        <p:nvPicPr>
          <p:cNvPr id="5" name="תמונה 4">
            <a:extLst>
              <a:ext uri="{FF2B5EF4-FFF2-40B4-BE49-F238E27FC236}">
                <a16:creationId xmlns:a16="http://schemas.microsoft.com/office/drawing/2014/main" id="{2F0484C7-AEDF-49D6-8972-B61D6C19340E}"/>
              </a:ext>
            </a:extLst>
          </p:cNvPr>
          <p:cNvPicPr>
            <a:picLocks noChangeAspect="1"/>
          </p:cNvPicPr>
          <p:nvPr/>
        </p:nvPicPr>
        <p:blipFill>
          <a:blip r:embed="rId10"/>
          <a:stretch>
            <a:fillRect/>
          </a:stretch>
        </p:blipFill>
        <p:spPr>
          <a:xfrm>
            <a:off x="7718226" y="827463"/>
            <a:ext cx="4317147" cy="28757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4542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p14="http://schemas.microsoft.com/office/powerpoint/2010/main"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479881"/>
            <a:ext cx="5727766" cy="1446550"/>
          </a:xfrm>
          <a:prstGeom prst="rect">
            <a:avLst/>
          </a:prstGeom>
          <a:noFill/>
        </p:spPr>
        <p:txBody>
          <a:bodyPr wrap="square" rtlCol="1">
            <a:spAutoFit/>
          </a:bodyPr>
          <a:lstStyle/>
          <a:p>
            <a:pPr algn="l" rtl="0"/>
            <a:r>
              <a:rPr lang="en-US" sz="4400" b="1" dirty="0">
                <a:latin typeface="+mj-lt"/>
              </a:rPr>
              <a:t>Conclusion</a:t>
            </a:r>
          </a:p>
          <a:p>
            <a:pPr algn="l" rtl="0"/>
            <a:endParaRPr lang="he-IL" sz="4400" b="1" dirty="0">
              <a:latin typeface="+mj-lt"/>
            </a:endParaRPr>
          </a:p>
        </p:txBody>
      </p:sp>
      <p:sp>
        <p:nvSpPr>
          <p:cNvPr id="15" name="תיבת טקסט 14">
            <a:extLst>
              <a:ext uri="{FF2B5EF4-FFF2-40B4-BE49-F238E27FC236}">
                <a16:creationId xmlns:a16="http://schemas.microsoft.com/office/drawing/2014/main" id="{2E1938A7-CAEB-4771-AEEE-1211B68D8478}"/>
              </a:ext>
            </a:extLst>
          </p:cNvPr>
          <p:cNvSpPr txBox="1"/>
          <p:nvPr/>
        </p:nvSpPr>
        <p:spPr>
          <a:xfrm>
            <a:off x="116853" y="1386684"/>
            <a:ext cx="4756456" cy="2308324"/>
          </a:xfrm>
          <a:prstGeom prst="rect">
            <a:avLst/>
          </a:prstGeom>
          <a:noFill/>
        </p:spPr>
        <p:txBody>
          <a:bodyPr wrap="square">
            <a:spAutoFit/>
          </a:bodyPr>
          <a:lstStyle/>
          <a:p>
            <a:pPr algn="l" rtl="0"/>
            <a:r>
              <a:rPr lang="en-US" sz="2400" dirty="0">
                <a:latin typeface="+mj-lt"/>
              </a:rPr>
              <a:t>Biggest positive difference is 22.24 million € for K. </a:t>
            </a:r>
            <a:r>
              <a:rPr lang="en-US" sz="2400" dirty="0" err="1">
                <a:latin typeface="+mj-lt"/>
              </a:rPr>
              <a:t>Havertz</a:t>
            </a:r>
            <a:r>
              <a:rPr lang="en-US" sz="2400" dirty="0">
                <a:latin typeface="+mj-lt"/>
              </a:rPr>
              <a:t>. Actual market value of </a:t>
            </a:r>
            <a:r>
              <a:rPr lang="en-US" sz="2400" dirty="0" err="1">
                <a:latin typeface="+mj-lt"/>
              </a:rPr>
              <a:t>Havertz</a:t>
            </a:r>
            <a:r>
              <a:rPr lang="en-US" sz="2400" dirty="0">
                <a:latin typeface="+mj-lt"/>
              </a:rPr>
              <a:t> is 94.5 million € but model predicted value is 72.257 million €.</a:t>
            </a:r>
            <a:endParaRPr lang="he-IL" sz="2400" dirty="0">
              <a:latin typeface="+mj-lt"/>
            </a:endParaRPr>
          </a:p>
        </p:txBody>
      </p:sp>
      <p:graphicFrame>
        <p:nvGraphicFramePr>
          <p:cNvPr id="23" name="דיאגרמה 22">
            <a:extLst>
              <a:ext uri="{FF2B5EF4-FFF2-40B4-BE49-F238E27FC236}">
                <a16:creationId xmlns:a16="http://schemas.microsoft.com/office/drawing/2014/main" id="{19EC9E38-34A6-42C5-A17B-A7610B1D6235}"/>
              </a:ext>
            </a:extLst>
          </p:cNvPr>
          <p:cNvGraphicFramePr/>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תמונה 3">
            <a:extLst>
              <a:ext uri="{FF2B5EF4-FFF2-40B4-BE49-F238E27FC236}">
                <a16:creationId xmlns:a16="http://schemas.microsoft.com/office/drawing/2014/main" id="{BDD4CB17-592A-4B42-8600-5DCAA9596B94}"/>
              </a:ext>
            </a:extLst>
          </p:cNvPr>
          <p:cNvPicPr>
            <a:picLocks noChangeAspect="1"/>
          </p:cNvPicPr>
          <p:nvPr/>
        </p:nvPicPr>
        <p:blipFill>
          <a:blip r:embed="rId9"/>
          <a:stretch>
            <a:fillRect/>
          </a:stretch>
        </p:blipFill>
        <p:spPr>
          <a:xfrm>
            <a:off x="4866626" y="824820"/>
            <a:ext cx="2686425" cy="2943636"/>
          </a:xfrm>
          <a:prstGeom prst="rect">
            <a:avLst/>
          </a:prstGeom>
          <a:ln>
            <a:noFill/>
          </a:ln>
          <a:effectLst>
            <a:outerShdw blurRad="292100" dist="139700" dir="2700000" algn="tl" rotWithShape="0">
              <a:srgbClr val="333333">
                <a:alpha val="65000"/>
              </a:srgbClr>
            </a:outerShdw>
          </a:effectLst>
        </p:spPr>
      </p:pic>
      <p:pic>
        <p:nvPicPr>
          <p:cNvPr id="7" name="תמונה 6">
            <a:extLst>
              <a:ext uri="{FF2B5EF4-FFF2-40B4-BE49-F238E27FC236}">
                <a16:creationId xmlns:a16="http://schemas.microsoft.com/office/drawing/2014/main" id="{1A76C2E6-4CA6-4E61-AF21-3ACD10699A11}"/>
              </a:ext>
            </a:extLst>
          </p:cNvPr>
          <p:cNvPicPr>
            <a:picLocks noChangeAspect="1"/>
          </p:cNvPicPr>
          <p:nvPr/>
        </p:nvPicPr>
        <p:blipFill>
          <a:blip r:embed="rId10"/>
          <a:stretch>
            <a:fillRect/>
          </a:stretch>
        </p:blipFill>
        <p:spPr>
          <a:xfrm>
            <a:off x="7535742" y="824820"/>
            <a:ext cx="4551315" cy="2943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90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p14="http://schemas.microsoft.com/office/powerpoint/2010/main"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479881"/>
            <a:ext cx="5727766" cy="1446550"/>
          </a:xfrm>
          <a:prstGeom prst="rect">
            <a:avLst/>
          </a:prstGeom>
          <a:noFill/>
        </p:spPr>
        <p:txBody>
          <a:bodyPr wrap="square" rtlCol="1">
            <a:spAutoFit/>
          </a:bodyPr>
          <a:lstStyle/>
          <a:p>
            <a:pPr algn="l" rtl="0"/>
            <a:r>
              <a:rPr lang="en-US" sz="4400" b="1" dirty="0">
                <a:latin typeface="+mj-lt"/>
              </a:rPr>
              <a:t>Conclusion</a:t>
            </a:r>
          </a:p>
          <a:p>
            <a:pPr algn="l" rtl="0"/>
            <a:endParaRPr lang="he-IL" sz="4400" b="1" dirty="0">
              <a:latin typeface="+mj-lt"/>
            </a:endParaRPr>
          </a:p>
        </p:txBody>
      </p:sp>
      <p:sp>
        <p:nvSpPr>
          <p:cNvPr id="15" name="תיבת טקסט 14">
            <a:extLst>
              <a:ext uri="{FF2B5EF4-FFF2-40B4-BE49-F238E27FC236}">
                <a16:creationId xmlns:a16="http://schemas.microsoft.com/office/drawing/2014/main" id="{2E1938A7-CAEB-4771-AEEE-1211B68D8478}"/>
              </a:ext>
            </a:extLst>
          </p:cNvPr>
          <p:cNvSpPr txBox="1"/>
          <p:nvPr/>
        </p:nvSpPr>
        <p:spPr>
          <a:xfrm>
            <a:off x="365220" y="1441988"/>
            <a:ext cx="4796979" cy="3416320"/>
          </a:xfrm>
          <a:prstGeom prst="rect">
            <a:avLst/>
          </a:prstGeom>
          <a:noFill/>
        </p:spPr>
        <p:txBody>
          <a:bodyPr wrap="square">
            <a:spAutoFit/>
          </a:bodyPr>
          <a:lstStyle/>
          <a:p>
            <a:pPr algn="l" rtl="0"/>
            <a:r>
              <a:rPr lang="en-US" sz="2400" dirty="0">
                <a:latin typeface="+mj-lt"/>
              </a:rPr>
              <a:t>Finally we wanted to check if the position of a player affected on the predicted market value. We should observe that there’s no specific position that made a special influence on the prediction.</a:t>
            </a:r>
          </a:p>
          <a:p>
            <a:pPr algn="l" rtl="0"/>
            <a:endParaRPr lang="en-US" sz="2400" dirty="0">
              <a:latin typeface="+mj-lt"/>
            </a:endParaRPr>
          </a:p>
          <a:p>
            <a:pPr algn="l" rtl="0"/>
            <a:endParaRPr lang="he-IL" sz="2400" dirty="0">
              <a:latin typeface="+mj-lt"/>
            </a:endParaRPr>
          </a:p>
        </p:txBody>
      </p:sp>
      <p:graphicFrame>
        <p:nvGraphicFramePr>
          <p:cNvPr id="23" name="דיאגרמה 22">
            <a:extLst>
              <a:ext uri="{FF2B5EF4-FFF2-40B4-BE49-F238E27FC236}">
                <a16:creationId xmlns:a16="http://schemas.microsoft.com/office/drawing/2014/main" id="{19EC9E38-34A6-42C5-A17B-A7610B1D6235}"/>
              </a:ext>
            </a:extLst>
          </p:cNvPr>
          <p:cNvGraphicFramePr/>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תמונה 2">
            <a:extLst>
              <a:ext uri="{FF2B5EF4-FFF2-40B4-BE49-F238E27FC236}">
                <a16:creationId xmlns:a16="http://schemas.microsoft.com/office/drawing/2014/main" id="{D473AD4F-549A-4875-86CF-B2D4B73799E4}"/>
              </a:ext>
            </a:extLst>
          </p:cNvPr>
          <p:cNvPicPr>
            <a:picLocks noChangeAspect="1"/>
          </p:cNvPicPr>
          <p:nvPr/>
        </p:nvPicPr>
        <p:blipFill>
          <a:blip r:embed="rId9"/>
          <a:stretch>
            <a:fillRect/>
          </a:stretch>
        </p:blipFill>
        <p:spPr>
          <a:xfrm>
            <a:off x="5744540" y="479881"/>
            <a:ext cx="5915851" cy="3105583"/>
          </a:xfrm>
          <a:prstGeom prst="rect">
            <a:avLst/>
          </a:prstGeom>
          <a:ln>
            <a:noFill/>
          </a:ln>
          <a:effectLst>
            <a:outerShdw blurRad="292100" dist="139700" dir="2700000" algn="tl" rotWithShape="0">
              <a:srgbClr val="333333">
                <a:alpha val="65000"/>
              </a:srgbClr>
            </a:outerShdw>
          </a:effectLst>
        </p:spPr>
      </p:pic>
      <p:sp>
        <p:nvSpPr>
          <p:cNvPr id="5" name="מלבן: פינות מעוגלות 4">
            <a:extLst>
              <a:ext uri="{FF2B5EF4-FFF2-40B4-BE49-F238E27FC236}">
                <a16:creationId xmlns:a16="http://schemas.microsoft.com/office/drawing/2014/main" id="{E72F4921-5B98-40EA-AAE7-9EEF3D5CFBED}"/>
              </a:ext>
            </a:extLst>
          </p:cNvPr>
          <p:cNvSpPr/>
          <p:nvPr/>
        </p:nvSpPr>
        <p:spPr>
          <a:xfrm>
            <a:off x="8092867" y="3819591"/>
            <a:ext cx="1341690" cy="76057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
        <p:nvSpPr>
          <p:cNvPr id="6" name="תיבת טקסט 5">
            <a:extLst>
              <a:ext uri="{FF2B5EF4-FFF2-40B4-BE49-F238E27FC236}">
                <a16:creationId xmlns:a16="http://schemas.microsoft.com/office/drawing/2014/main" id="{C0851DA0-BC95-4158-A3CE-14DB9C0843CD}"/>
              </a:ext>
            </a:extLst>
          </p:cNvPr>
          <p:cNvSpPr txBox="1"/>
          <p:nvPr/>
        </p:nvSpPr>
        <p:spPr>
          <a:xfrm>
            <a:off x="8323604" y="3845936"/>
            <a:ext cx="880216" cy="707886"/>
          </a:xfrm>
          <a:prstGeom prst="rect">
            <a:avLst/>
          </a:prstGeom>
          <a:noFill/>
        </p:spPr>
        <p:txBody>
          <a:bodyPr wrap="square" rtlCol="1">
            <a:spAutoFit/>
          </a:bodyPr>
          <a:lstStyle/>
          <a:p>
            <a:pPr algn="l" rtl="0"/>
            <a:r>
              <a:rPr lang="en-US" sz="1000" dirty="0">
                <a:latin typeface="+mj-lt"/>
              </a:rPr>
              <a:t>1      GK</a:t>
            </a:r>
          </a:p>
          <a:p>
            <a:pPr algn="l" rtl="0"/>
            <a:r>
              <a:rPr lang="en-US" sz="1000" dirty="0">
                <a:latin typeface="+mj-lt"/>
              </a:rPr>
              <a:t>2      DEF</a:t>
            </a:r>
          </a:p>
          <a:p>
            <a:pPr algn="l" rtl="0"/>
            <a:r>
              <a:rPr lang="en-US" sz="1000" dirty="0">
                <a:latin typeface="+mj-lt"/>
              </a:rPr>
              <a:t>3      MID</a:t>
            </a:r>
          </a:p>
          <a:p>
            <a:pPr algn="l" rtl="0"/>
            <a:r>
              <a:rPr lang="en-US" sz="1000" dirty="0">
                <a:latin typeface="+mj-lt"/>
              </a:rPr>
              <a:t>4      ATT</a:t>
            </a:r>
            <a:endParaRPr lang="he-IL" sz="1000" dirty="0">
              <a:latin typeface="+mj-lt"/>
            </a:endParaRPr>
          </a:p>
        </p:txBody>
      </p:sp>
    </p:spTree>
    <p:extLst>
      <p:ext uri="{BB962C8B-B14F-4D97-AF65-F5344CB8AC3E}">
        <p14:creationId xmlns:p14="http://schemas.microsoft.com/office/powerpoint/2010/main" val="2146083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p14="http://schemas.microsoft.com/office/powerpoint/2010/main"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15" name="תיבת טקסט 14">
            <a:extLst>
              <a:ext uri="{FF2B5EF4-FFF2-40B4-BE49-F238E27FC236}">
                <a16:creationId xmlns:a16="http://schemas.microsoft.com/office/drawing/2014/main" id="{2E1938A7-CAEB-4771-AEEE-1211B68D8478}"/>
              </a:ext>
            </a:extLst>
          </p:cNvPr>
          <p:cNvSpPr txBox="1"/>
          <p:nvPr/>
        </p:nvSpPr>
        <p:spPr>
          <a:xfrm>
            <a:off x="444213" y="1750027"/>
            <a:ext cx="5189680" cy="1200329"/>
          </a:xfrm>
          <a:prstGeom prst="rect">
            <a:avLst/>
          </a:prstGeom>
          <a:noFill/>
        </p:spPr>
        <p:txBody>
          <a:bodyPr wrap="square">
            <a:spAutoFit/>
          </a:bodyPr>
          <a:lstStyle/>
          <a:p>
            <a:pPr algn="ctr" rtl="0"/>
            <a:r>
              <a:rPr lang="en-US" sz="2400" b="0" i="0" dirty="0">
                <a:solidFill>
                  <a:srgbClr val="292929"/>
                </a:solidFill>
                <a:effectLst/>
                <a:latin typeface="+mj-lt"/>
              </a:rPr>
              <a:t>Thank you for reading our research and we hope you like it!</a:t>
            </a:r>
            <a:endParaRPr lang="en-US" sz="2400" dirty="0">
              <a:latin typeface="+mj-lt"/>
            </a:endParaRPr>
          </a:p>
          <a:p>
            <a:pPr algn="l" rtl="0"/>
            <a:endParaRPr lang="he-IL" sz="2400" dirty="0">
              <a:latin typeface="+mj-lt"/>
            </a:endParaRPr>
          </a:p>
        </p:txBody>
      </p:sp>
      <p:graphicFrame>
        <p:nvGraphicFramePr>
          <p:cNvPr id="23" name="דיאגרמה 22">
            <a:extLst>
              <a:ext uri="{FF2B5EF4-FFF2-40B4-BE49-F238E27FC236}">
                <a16:creationId xmlns:a16="http://schemas.microsoft.com/office/drawing/2014/main" id="{19EC9E38-34A6-42C5-A17B-A7610B1D6235}"/>
              </a:ext>
            </a:extLst>
          </p:cNvPr>
          <p:cNvGraphicFramePr/>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146" name="Picture 2" descr="How big data, security and a smart cheese room will change football forever  | hSo">
            <a:extLst>
              <a:ext uri="{FF2B5EF4-FFF2-40B4-BE49-F238E27FC236}">
                <a16:creationId xmlns:a16="http://schemas.microsoft.com/office/drawing/2014/main" id="{166FA7E5-037D-4362-939F-2576609F5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8108" y="1080576"/>
            <a:ext cx="5268672" cy="28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38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681542" y="529389"/>
            <a:ext cx="5598007" cy="769441"/>
          </a:xfrm>
          <a:prstGeom prst="rect">
            <a:avLst/>
          </a:prstGeom>
          <a:noFill/>
        </p:spPr>
        <p:txBody>
          <a:bodyPr wrap="none" rtlCol="1">
            <a:spAutoFit/>
          </a:bodyPr>
          <a:lstStyle/>
          <a:p>
            <a:pPr algn="l" rtl="0"/>
            <a:r>
              <a:rPr lang="en-US" sz="4400" b="1" dirty="0">
                <a:latin typeface="+mj-lt"/>
              </a:rPr>
              <a:t>Research question</a:t>
            </a:r>
            <a:endParaRPr lang="he-IL" sz="4400" b="1" dirty="0">
              <a:latin typeface="+mj-lt"/>
            </a:endParaRPr>
          </a:p>
        </p:txBody>
      </p:sp>
      <p:sp>
        <p:nvSpPr>
          <p:cNvPr id="18" name="תיבת טקסט 17">
            <a:extLst>
              <a:ext uri="{FF2B5EF4-FFF2-40B4-BE49-F238E27FC236}">
                <a16:creationId xmlns:a16="http://schemas.microsoft.com/office/drawing/2014/main" id="{71F22280-E2F1-4DD2-835B-66997088AE43}"/>
              </a:ext>
            </a:extLst>
          </p:cNvPr>
          <p:cNvSpPr txBox="1"/>
          <p:nvPr/>
        </p:nvSpPr>
        <p:spPr>
          <a:xfrm>
            <a:off x="680035" y="1581834"/>
            <a:ext cx="5414458" cy="646331"/>
          </a:xfrm>
          <a:prstGeom prst="rect">
            <a:avLst/>
          </a:prstGeom>
          <a:noFill/>
        </p:spPr>
        <p:txBody>
          <a:bodyPr wrap="square" rtlCol="1">
            <a:spAutoFit/>
          </a:bodyPr>
          <a:lstStyle/>
          <a:p>
            <a:pPr algn="l"/>
            <a:r>
              <a:rPr lang="en-US" dirty="0">
                <a:latin typeface="+mj-lt"/>
              </a:rPr>
              <a:t>Can we predict a football player market value according to various kind of stats on FIFA 22?</a:t>
            </a:r>
            <a:endParaRPr lang="he-IL" dirty="0">
              <a:latin typeface="+mj-lt"/>
            </a:endParaRPr>
          </a:p>
        </p:txBody>
      </p:sp>
      <p:pic>
        <p:nvPicPr>
          <p:cNvPr id="19" name="Picture 4" descr="Soccer/football and money The concept ... | Stock image | Colourbox">
            <a:extLst>
              <a:ext uri="{FF2B5EF4-FFF2-40B4-BE49-F238E27FC236}">
                <a16:creationId xmlns:a16="http://schemas.microsoft.com/office/drawing/2014/main" id="{69F7A396-E1B9-4B23-9568-6A21DB30C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283" y="191615"/>
            <a:ext cx="4701243" cy="3661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7" name="דיאגרמה 26">
            <a:extLst>
              <a:ext uri="{FF2B5EF4-FFF2-40B4-BE49-F238E27FC236}">
                <a16:creationId xmlns:a16="http://schemas.microsoft.com/office/drawing/2014/main" id="{8C353905-2117-4D2B-AB74-C8F00ED98E98}"/>
              </a:ext>
            </a:extLst>
          </p:cNvPr>
          <p:cNvGraphicFramePr/>
          <p:nvPr>
            <p:extLst>
              <p:ext uri="{D42A27DB-BD31-4B8C-83A1-F6EECF244321}">
                <p14:modId xmlns:p14="http://schemas.microsoft.com/office/powerpoint/2010/main" val="285562088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7" name="דיאגרמה 36">
            <a:extLst>
              <a:ext uri="{FF2B5EF4-FFF2-40B4-BE49-F238E27FC236}">
                <a16:creationId xmlns:a16="http://schemas.microsoft.com/office/drawing/2014/main" id="{241C4D8B-0E4E-4D4F-A731-D11B67403889}"/>
              </a:ext>
            </a:extLst>
          </p:cNvPr>
          <p:cNvGraphicFramePr/>
          <p:nvPr>
            <p:extLst>
              <p:ext uri="{D42A27DB-BD31-4B8C-83A1-F6EECF244321}">
                <p14:modId xmlns:p14="http://schemas.microsoft.com/office/powerpoint/2010/main" val="920025530"/>
              </p:ext>
            </p:extLst>
          </p:nvPr>
        </p:nvGraphicFramePr>
        <p:xfrm>
          <a:off x="1036642" y="2295914"/>
          <a:ext cx="4701243" cy="23339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626083" y="602961"/>
            <a:ext cx="5081840" cy="1261884"/>
          </a:xfrm>
          <a:prstGeom prst="rect">
            <a:avLst/>
          </a:prstGeom>
          <a:noFill/>
        </p:spPr>
        <p:txBody>
          <a:bodyPr wrap="none" rtlCol="1">
            <a:spAutoFit/>
          </a:bodyPr>
          <a:lstStyle/>
          <a:p>
            <a:pPr algn="l" rtl="0"/>
            <a:r>
              <a:rPr lang="en-US" sz="4400" b="1" dirty="0">
                <a:latin typeface="+mj-lt"/>
              </a:rPr>
              <a:t>Data Acquisition</a:t>
            </a:r>
          </a:p>
          <a:p>
            <a:pPr algn="l" rtl="0"/>
            <a:r>
              <a:rPr lang="en-US" sz="3200" b="1" dirty="0" err="1">
                <a:latin typeface="+mj-lt"/>
              </a:rPr>
              <a:t>SoFifa</a:t>
            </a:r>
            <a:endParaRPr lang="he-IL" sz="3200" b="1" dirty="0">
              <a:latin typeface="+mj-lt"/>
            </a:endParaRPr>
          </a:p>
        </p:txBody>
      </p:sp>
      <p:sp>
        <p:nvSpPr>
          <p:cNvPr id="2" name="תיבת טקסט 1">
            <a:extLst>
              <a:ext uri="{FF2B5EF4-FFF2-40B4-BE49-F238E27FC236}">
                <a16:creationId xmlns:a16="http://schemas.microsoft.com/office/drawing/2014/main" id="{C30724E7-203D-43C2-94B9-FD3D45B0A203}"/>
              </a:ext>
            </a:extLst>
          </p:cNvPr>
          <p:cNvSpPr txBox="1"/>
          <p:nvPr/>
        </p:nvSpPr>
        <p:spPr>
          <a:xfrm>
            <a:off x="626083" y="2354328"/>
            <a:ext cx="5081840" cy="1200329"/>
          </a:xfrm>
          <a:prstGeom prst="rect">
            <a:avLst/>
          </a:prstGeom>
          <a:noFill/>
        </p:spPr>
        <p:txBody>
          <a:bodyPr wrap="square" rtlCol="1">
            <a:spAutoFit/>
          </a:bodyPr>
          <a:lstStyle/>
          <a:p>
            <a:pPr algn="l"/>
            <a:r>
              <a:rPr lang="en-US" sz="2400" dirty="0">
                <a:latin typeface="+mj-lt"/>
              </a:rPr>
              <a:t>We created the relevant filtering for the main page of the </a:t>
            </a:r>
            <a:r>
              <a:rPr lang="en-US" sz="2400" dirty="0" err="1">
                <a:latin typeface="+mj-lt"/>
              </a:rPr>
              <a:t>SoFifa</a:t>
            </a:r>
            <a:r>
              <a:rPr lang="en-US" sz="2400" dirty="0">
                <a:latin typeface="+mj-lt"/>
              </a:rPr>
              <a:t> website using Selenium.</a:t>
            </a:r>
          </a:p>
        </p:txBody>
      </p:sp>
      <p:sp>
        <p:nvSpPr>
          <p:cNvPr id="3" name="תיבת טקסט 2">
            <a:extLst>
              <a:ext uri="{FF2B5EF4-FFF2-40B4-BE49-F238E27FC236}">
                <a16:creationId xmlns:a16="http://schemas.microsoft.com/office/drawing/2014/main" id="{631B516B-B3C2-44FA-951E-E70155E07C69}"/>
              </a:ext>
            </a:extLst>
          </p:cNvPr>
          <p:cNvSpPr txBox="1"/>
          <p:nvPr/>
        </p:nvSpPr>
        <p:spPr>
          <a:xfrm>
            <a:off x="9255919" y="4094185"/>
            <a:ext cx="794961" cy="369332"/>
          </a:xfrm>
          <a:prstGeom prst="rect">
            <a:avLst/>
          </a:prstGeom>
          <a:noFill/>
        </p:spPr>
        <p:txBody>
          <a:bodyPr wrap="none" rtlCol="1">
            <a:spAutoFit/>
          </a:bodyPr>
          <a:lstStyle/>
          <a:p>
            <a:r>
              <a:rPr lang="en-US" dirty="0" err="1">
                <a:hlinkClick r:id="rId2"/>
              </a:rPr>
              <a:t>SoFifa</a:t>
            </a:r>
            <a:endParaRPr lang="he-IL" dirty="0"/>
          </a:p>
        </p:txBody>
      </p:sp>
      <p:pic>
        <p:nvPicPr>
          <p:cNvPr id="5" name="תמונה 4">
            <a:extLst>
              <a:ext uri="{FF2B5EF4-FFF2-40B4-BE49-F238E27FC236}">
                <a16:creationId xmlns:a16="http://schemas.microsoft.com/office/drawing/2014/main" id="{AF63004A-04E5-426D-AF1A-F7CEFAA8AEA8}"/>
              </a:ext>
            </a:extLst>
          </p:cNvPr>
          <p:cNvPicPr>
            <a:picLocks noChangeAspect="1"/>
          </p:cNvPicPr>
          <p:nvPr/>
        </p:nvPicPr>
        <p:blipFill>
          <a:blip r:embed="rId3"/>
          <a:stretch>
            <a:fillRect/>
          </a:stretch>
        </p:blipFill>
        <p:spPr>
          <a:xfrm>
            <a:off x="7740883" y="1091865"/>
            <a:ext cx="3825034" cy="2757237"/>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aphicFrame>
        <p:nvGraphicFramePr>
          <p:cNvPr id="9" name="דיאגרמה 8">
            <a:extLst>
              <a:ext uri="{FF2B5EF4-FFF2-40B4-BE49-F238E27FC236}">
                <a16:creationId xmlns:a16="http://schemas.microsoft.com/office/drawing/2014/main" id="{013C6393-2422-4080-8CAC-72C89C502B95}"/>
              </a:ext>
            </a:extLst>
          </p:cNvPr>
          <p:cNvGraphicFramePr/>
          <p:nvPr>
            <p:extLst>
              <p:ext uri="{D42A27DB-BD31-4B8C-83A1-F6EECF244321}">
                <p14:modId xmlns:p14="http://schemas.microsoft.com/office/powerpoint/2010/main" val="1967151010"/>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99656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9" name="תמונה 8">
            <a:extLst>
              <a:ext uri="{FF2B5EF4-FFF2-40B4-BE49-F238E27FC236}">
                <a16:creationId xmlns:a16="http://schemas.microsoft.com/office/drawing/2014/main" id="{C52ABA85-CB8C-41CA-9503-F96D1D0788F3}"/>
              </a:ext>
            </a:extLst>
          </p:cNvPr>
          <p:cNvPicPr>
            <a:picLocks noChangeAspect="1"/>
          </p:cNvPicPr>
          <p:nvPr/>
        </p:nvPicPr>
        <p:blipFill>
          <a:blip r:embed="rId2"/>
          <a:stretch>
            <a:fillRect/>
          </a:stretch>
        </p:blipFill>
        <p:spPr>
          <a:xfrm>
            <a:off x="6197513" y="1011554"/>
            <a:ext cx="5699042" cy="2929892"/>
          </a:xfrm>
          <a:prstGeom prst="rect">
            <a:avLst/>
          </a:prstGeom>
          <a:ln w="88900" cap="sq" cmpd="thickThin">
            <a:solidFill>
              <a:srgbClr val="000000"/>
            </a:solidFill>
            <a:prstDash val="solid"/>
            <a:miter lim="800000"/>
          </a:ln>
          <a:effectLst>
            <a:innerShdw blurRad="76200">
              <a:srgbClr val="000000"/>
            </a:innerShdw>
          </a:effectLst>
        </p:spPr>
      </p:pic>
      <p:sp>
        <p:nvSpPr>
          <p:cNvPr id="13" name="תיבת טקסט 12">
            <a:extLst>
              <a:ext uri="{FF2B5EF4-FFF2-40B4-BE49-F238E27FC236}">
                <a16:creationId xmlns:a16="http://schemas.microsoft.com/office/drawing/2014/main" id="{DC4C4356-B0F9-4FB2-B409-B436AB50F996}"/>
              </a:ext>
            </a:extLst>
          </p:cNvPr>
          <p:cNvSpPr txBox="1"/>
          <p:nvPr/>
        </p:nvSpPr>
        <p:spPr>
          <a:xfrm>
            <a:off x="660266" y="2294050"/>
            <a:ext cx="4221623" cy="1938992"/>
          </a:xfrm>
          <a:prstGeom prst="rect">
            <a:avLst/>
          </a:prstGeom>
          <a:noFill/>
        </p:spPr>
        <p:txBody>
          <a:bodyPr wrap="square">
            <a:spAutoFit/>
          </a:bodyPr>
          <a:lstStyle/>
          <a:p>
            <a:pPr algn="l"/>
            <a:r>
              <a:rPr lang="en-US" sz="2400" dirty="0">
                <a:latin typeface="+mj-lt"/>
              </a:rPr>
              <a:t>We scraped 100 pages of data using </a:t>
            </a:r>
            <a:r>
              <a:rPr lang="en-US" sz="2400" dirty="0" err="1">
                <a:latin typeface="+mj-lt"/>
              </a:rPr>
              <a:t>BeatifullSoup</a:t>
            </a:r>
            <a:r>
              <a:rPr lang="en-US" sz="2400" dirty="0">
                <a:latin typeface="+mj-lt"/>
              </a:rPr>
              <a:t> and stored it in a </a:t>
            </a:r>
            <a:r>
              <a:rPr lang="en-US" sz="2400" dirty="0" err="1">
                <a:latin typeface="+mj-lt"/>
              </a:rPr>
              <a:t>dataframe</a:t>
            </a:r>
            <a:r>
              <a:rPr lang="en-US" sz="2400" dirty="0">
                <a:latin typeface="+mj-lt"/>
              </a:rPr>
              <a:t> with over 7000 football players.</a:t>
            </a:r>
          </a:p>
        </p:txBody>
      </p:sp>
      <p:sp>
        <p:nvSpPr>
          <p:cNvPr id="14" name="תיבת טקסט 13">
            <a:extLst>
              <a:ext uri="{FF2B5EF4-FFF2-40B4-BE49-F238E27FC236}">
                <a16:creationId xmlns:a16="http://schemas.microsoft.com/office/drawing/2014/main" id="{EE081792-13F9-413D-9D4E-67E5F5597159}"/>
              </a:ext>
            </a:extLst>
          </p:cNvPr>
          <p:cNvSpPr txBox="1"/>
          <p:nvPr/>
        </p:nvSpPr>
        <p:spPr>
          <a:xfrm>
            <a:off x="660266" y="773876"/>
            <a:ext cx="5081840" cy="1261884"/>
          </a:xfrm>
          <a:prstGeom prst="rect">
            <a:avLst/>
          </a:prstGeom>
          <a:noFill/>
        </p:spPr>
        <p:txBody>
          <a:bodyPr wrap="none" rtlCol="1">
            <a:spAutoFit/>
          </a:bodyPr>
          <a:lstStyle/>
          <a:p>
            <a:pPr algn="l" rtl="0"/>
            <a:r>
              <a:rPr lang="en-US" sz="4400" b="1" dirty="0">
                <a:latin typeface="+mj-lt"/>
              </a:rPr>
              <a:t>Data Acquisition</a:t>
            </a:r>
          </a:p>
          <a:p>
            <a:pPr algn="l" rtl="0"/>
            <a:r>
              <a:rPr lang="en-US" sz="3200" b="1" dirty="0" err="1">
                <a:latin typeface="+mj-lt"/>
              </a:rPr>
              <a:t>SoFifa</a:t>
            </a:r>
            <a:endParaRPr lang="he-IL" sz="3200" b="1" dirty="0">
              <a:latin typeface="+mj-lt"/>
            </a:endParaRPr>
          </a:p>
        </p:txBody>
      </p:sp>
      <p:graphicFrame>
        <p:nvGraphicFramePr>
          <p:cNvPr id="8" name="דיאגרמה 7">
            <a:extLst>
              <a:ext uri="{FF2B5EF4-FFF2-40B4-BE49-F238E27FC236}">
                <a16:creationId xmlns:a16="http://schemas.microsoft.com/office/drawing/2014/main" id="{43759242-42DC-4FF3-8C7D-066F2443EF77}"/>
              </a:ext>
            </a:extLst>
          </p:cNvPr>
          <p:cNvGraphicFramePr/>
          <p:nvPr>
            <p:extLst>
              <p:ext uri="{D42A27DB-BD31-4B8C-83A1-F6EECF244321}">
                <p14:modId xmlns:p14="http://schemas.microsoft.com/office/powerpoint/2010/main" val="2252117783"/>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466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617048" y="637606"/>
            <a:ext cx="4289957" cy="769441"/>
          </a:xfrm>
          <a:prstGeom prst="rect">
            <a:avLst/>
          </a:prstGeom>
          <a:noFill/>
        </p:spPr>
        <p:txBody>
          <a:bodyPr wrap="none" rtlCol="1">
            <a:spAutoFit/>
          </a:bodyPr>
          <a:lstStyle/>
          <a:p>
            <a:pPr algn="l" rtl="0"/>
            <a:r>
              <a:rPr lang="en-US" sz="4400" b="1" dirty="0">
                <a:latin typeface="+mj-lt"/>
              </a:rPr>
              <a:t>Data Cleaning</a:t>
            </a:r>
            <a:endParaRPr lang="he-IL" sz="4400" b="1" dirty="0">
              <a:latin typeface="+mj-lt"/>
            </a:endParaRPr>
          </a:p>
        </p:txBody>
      </p:sp>
      <p:sp>
        <p:nvSpPr>
          <p:cNvPr id="2" name="תיבת טקסט 1">
            <a:extLst>
              <a:ext uri="{FF2B5EF4-FFF2-40B4-BE49-F238E27FC236}">
                <a16:creationId xmlns:a16="http://schemas.microsoft.com/office/drawing/2014/main" id="{C30724E7-203D-43C2-94B9-FD3D45B0A203}"/>
              </a:ext>
            </a:extLst>
          </p:cNvPr>
          <p:cNvSpPr txBox="1"/>
          <p:nvPr/>
        </p:nvSpPr>
        <p:spPr>
          <a:xfrm>
            <a:off x="617048" y="1598805"/>
            <a:ext cx="6667038" cy="3046988"/>
          </a:xfrm>
          <a:prstGeom prst="rect">
            <a:avLst/>
          </a:prstGeom>
          <a:noFill/>
        </p:spPr>
        <p:txBody>
          <a:bodyPr wrap="square" rtlCol="1">
            <a:spAutoFit/>
          </a:bodyPr>
          <a:lstStyle/>
          <a:p>
            <a:pPr algn="l"/>
            <a:r>
              <a:rPr lang="en-US" sz="2400" dirty="0">
                <a:latin typeface="+mj-lt"/>
              </a:rPr>
              <a:t>We had to clean and improve our data.</a:t>
            </a:r>
          </a:p>
          <a:p>
            <a:pPr algn="l"/>
            <a:r>
              <a:rPr lang="en-US" sz="2400" dirty="0">
                <a:latin typeface="+mj-lt"/>
              </a:rPr>
              <a:t>The process included:</a:t>
            </a:r>
            <a:endParaRPr lang="he-IL" sz="2400" dirty="0">
              <a:latin typeface="+mj-lt"/>
            </a:endParaRPr>
          </a:p>
          <a:p>
            <a:pPr algn="l"/>
            <a:endParaRPr lang="en-US" sz="2400" dirty="0">
              <a:latin typeface="+mj-lt"/>
            </a:endParaRPr>
          </a:p>
          <a:p>
            <a:pPr algn="l"/>
            <a:r>
              <a:rPr lang="en-US" sz="2400" dirty="0">
                <a:latin typeface="+mj-lt"/>
              </a:rPr>
              <a:t>- Deleting some rows that columns is blank</a:t>
            </a:r>
            <a:endParaRPr lang="he-IL" sz="2400" dirty="0">
              <a:latin typeface="+mj-lt"/>
            </a:endParaRPr>
          </a:p>
          <a:p>
            <a:pPr algn="l"/>
            <a:endParaRPr lang="en-US" sz="2400" dirty="0">
              <a:latin typeface="+mj-lt"/>
            </a:endParaRPr>
          </a:p>
          <a:p>
            <a:pPr algn="l"/>
            <a:r>
              <a:rPr lang="en-US" sz="2400" dirty="0">
                <a:latin typeface="+mj-lt"/>
              </a:rPr>
              <a:t>- Converting all numeric columns to integer or float.</a:t>
            </a:r>
          </a:p>
        </p:txBody>
      </p:sp>
      <p:pic>
        <p:nvPicPr>
          <p:cNvPr id="7" name="תמונה 6">
            <a:extLst>
              <a:ext uri="{FF2B5EF4-FFF2-40B4-BE49-F238E27FC236}">
                <a16:creationId xmlns:a16="http://schemas.microsoft.com/office/drawing/2014/main" id="{841F3D90-20AD-4718-84E2-CC7B6780FCCD}"/>
              </a:ext>
            </a:extLst>
          </p:cNvPr>
          <p:cNvPicPr>
            <a:picLocks noChangeAspect="1"/>
          </p:cNvPicPr>
          <p:nvPr/>
        </p:nvPicPr>
        <p:blipFill>
          <a:blip r:embed="rId2"/>
          <a:stretch>
            <a:fillRect/>
          </a:stretch>
        </p:blipFill>
        <p:spPr>
          <a:xfrm>
            <a:off x="7107622" y="1462131"/>
            <a:ext cx="4645065" cy="2643153"/>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aphicFrame>
        <p:nvGraphicFramePr>
          <p:cNvPr id="9" name="דיאגרמה 8">
            <a:extLst>
              <a:ext uri="{FF2B5EF4-FFF2-40B4-BE49-F238E27FC236}">
                <a16:creationId xmlns:a16="http://schemas.microsoft.com/office/drawing/2014/main" id="{76B0C9FC-0BF7-4E47-824A-439F4F4C01E8}"/>
              </a:ext>
            </a:extLst>
          </p:cNvPr>
          <p:cNvGraphicFramePr/>
          <p:nvPr>
            <p:extLst>
              <p:ext uri="{D42A27DB-BD31-4B8C-83A1-F6EECF244321}">
                <p14:modId xmlns:p14="http://schemas.microsoft.com/office/powerpoint/2010/main" val="3379797124"/>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495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617048" y="637606"/>
            <a:ext cx="4289957" cy="769441"/>
          </a:xfrm>
          <a:prstGeom prst="rect">
            <a:avLst/>
          </a:prstGeom>
          <a:noFill/>
        </p:spPr>
        <p:txBody>
          <a:bodyPr wrap="none" rtlCol="1">
            <a:spAutoFit/>
          </a:bodyPr>
          <a:lstStyle/>
          <a:p>
            <a:pPr algn="l" rtl="0"/>
            <a:r>
              <a:rPr lang="en-US" sz="4400" b="1" dirty="0">
                <a:latin typeface="+mj-lt"/>
              </a:rPr>
              <a:t>Data Cleaning</a:t>
            </a:r>
            <a:endParaRPr lang="he-IL" sz="4400" b="1" dirty="0">
              <a:latin typeface="+mj-lt"/>
            </a:endParaRPr>
          </a:p>
        </p:txBody>
      </p:sp>
      <p:sp>
        <p:nvSpPr>
          <p:cNvPr id="2" name="תיבת טקסט 1">
            <a:extLst>
              <a:ext uri="{FF2B5EF4-FFF2-40B4-BE49-F238E27FC236}">
                <a16:creationId xmlns:a16="http://schemas.microsoft.com/office/drawing/2014/main" id="{C30724E7-203D-43C2-94B9-FD3D45B0A203}"/>
              </a:ext>
            </a:extLst>
          </p:cNvPr>
          <p:cNvSpPr txBox="1"/>
          <p:nvPr/>
        </p:nvSpPr>
        <p:spPr>
          <a:xfrm>
            <a:off x="317945" y="1622607"/>
            <a:ext cx="6667038" cy="1938992"/>
          </a:xfrm>
          <a:prstGeom prst="rect">
            <a:avLst/>
          </a:prstGeom>
          <a:noFill/>
        </p:spPr>
        <p:txBody>
          <a:bodyPr wrap="square" rtlCol="1">
            <a:spAutoFit/>
          </a:bodyPr>
          <a:lstStyle/>
          <a:p>
            <a:pPr algn="l"/>
            <a:r>
              <a:rPr lang="en-US" sz="2400" dirty="0">
                <a:latin typeface="+mj-lt"/>
              </a:rPr>
              <a:t>- Converting Value to decimal money. (Including €, M and K characters)</a:t>
            </a:r>
            <a:endParaRPr lang="he-IL" sz="2400" dirty="0">
              <a:latin typeface="+mj-lt"/>
            </a:endParaRPr>
          </a:p>
          <a:p>
            <a:pPr algn="l"/>
            <a:endParaRPr lang="en-US" sz="2400" dirty="0">
              <a:latin typeface="+mj-lt"/>
            </a:endParaRPr>
          </a:p>
          <a:p>
            <a:pPr algn="l"/>
            <a:r>
              <a:rPr lang="en-US" sz="2400" dirty="0">
                <a:latin typeface="+mj-lt"/>
              </a:rPr>
              <a:t>-Splitting players positions to categorical types (1-GK, 2-DEF, 3-MID, 4-ATT).</a:t>
            </a:r>
          </a:p>
        </p:txBody>
      </p:sp>
      <p:pic>
        <p:nvPicPr>
          <p:cNvPr id="4" name="תמונה 3">
            <a:extLst>
              <a:ext uri="{FF2B5EF4-FFF2-40B4-BE49-F238E27FC236}">
                <a16:creationId xmlns:a16="http://schemas.microsoft.com/office/drawing/2014/main" id="{2761544F-043C-45B7-B7B6-7AC6EC35FA2B}"/>
              </a:ext>
            </a:extLst>
          </p:cNvPr>
          <p:cNvPicPr>
            <a:picLocks noChangeAspect="1"/>
          </p:cNvPicPr>
          <p:nvPr/>
        </p:nvPicPr>
        <p:blipFill>
          <a:blip r:embed="rId2"/>
          <a:stretch>
            <a:fillRect/>
          </a:stretch>
        </p:blipFill>
        <p:spPr>
          <a:xfrm>
            <a:off x="4690501" y="4134266"/>
            <a:ext cx="7106642" cy="3715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תמונה 8">
            <a:extLst>
              <a:ext uri="{FF2B5EF4-FFF2-40B4-BE49-F238E27FC236}">
                <a16:creationId xmlns:a16="http://schemas.microsoft.com/office/drawing/2014/main" id="{4590117E-9CD7-456F-9C41-224CB27E8C82}"/>
              </a:ext>
            </a:extLst>
          </p:cNvPr>
          <p:cNvPicPr>
            <a:picLocks noChangeAspect="1"/>
          </p:cNvPicPr>
          <p:nvPr/>
        </p:nvPicPr>
        <p:blipFill>
          <a:blip r:embed="rId3"/>
          <a:stretch>
            <a:fillRect/>
          </a:stretch>
        </p:blipFill>
        <p:spPr>
          <a:xfrm>
            <a:off x="6910481" y="1083032"/>
            <a:ext cx="4886662" cy="2345968"/>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aphicFrame>
        <p:nvGraphicFramePr>
          <p:cNvPr id="10" name="דיאגרמה 9">
            <a:extLst>
              <a:ext uri="{FF2B5EF4-FFF2-40B4-BE49-F238E27FC236}">
                <a16:creationId xmlns:a16="http://schemas.microsoft.com/office/drawing/2014/main" id="{EDF998C9-D73F-4050-B53E-07FA4AB66E82}"/>
              </a:ext>
            </a:extLst>
          </p:cNvPr>
          <p:cNvGraphicFramePr/>
          <p:nvPr>
            <p:extLst>
              <p:ext uri="{D42A27DB-BD31-4B8C-83A1-F6EECF244321}">
                <p14:modId xmlns:p14="http://schemas.microsoft.com/office/powerpoint/2010/main" val="973883703"/>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83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608502" y="512477"/>
            <a:ext cx="4289957" cy="769441"/>
          </a:xfrm>
          <a:prstGeom prst="rect">
            <a:avLst/>
          </a:prstGeom>
          <a:noFill/>
        </p:spPr>
        <p:txBody>
          <a:bodyPr wrap="none" rtlCol="1">
            <a:spAutoFit/>
          </a:bodyPr>
          <a:lstStyle/>
          <a:p>
            <a:pPr algn="l" rtl="0"/>
            <a:r>
              <a:rPr lang="en-US" sz="4400" b="1" dirty="0">
                <a:latin typeface="+mj-lt"/>
              </a:rPr>
              <a:t>Data Cleaning</a:t>
            </a:r>
            <a:endParaRPr lang="he-IL" sz="4400" b="1" dirty="0">
              <a:latin typeface="+mj-lt"/>
            </a:endParaRPr>
          </a:p>
        </p:txBody>
      </p:sp>
      <p:pic>
        <p:nvPicPr>
          <p:cNvPr id="5" name="תמונה 4">
            <a:extLst>
              <a:ext uri="{FF2B5EF4-FFF2-40B4-BE49-F238E27FC236}">
                <a16:creationId xmlns:a16="http://schemas.microsoft.com/office/drawing/2014/main" id="{4CFF7A12-C009-4B3B-98BA-6448BC5B4BFA}"/>
              </a:ext>
            </a:extLst>
          </p:cNvPr>
          <p:cNvPicPr>
            <a:picLocks noChangeAspect="1"/>
          </p:cNvPicPr>
          <p:nvPr/>
        </p:nvPicPr>
        <p:blipFill>
          <a:blip r:embed="rId2"/>
          <a:stretch>
            <a:fillRect/>
          </a:stretch>
        </p:blipFill>
        <p:spPr>
          <a:xfrm>
            <a:off x="4898459" y="1465758"/>
            <a:ext cx="6964810" cy="29041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תיבת טקסט 6">
            <a:extLst>
              <a:ext uri="{FF2B5EF4-FFF2-40B4-BE49-F238E27FC236}">
                <a16:creationId xmlns:a16="http://schemas.microsoft.com/office/drawing/2014/main" id="{254C7B4D-5664-4799-8725-626DF8E3EC2D}"/>
              </a:ext>
            </a:extLst>
          </p:cNvPr>
          <p:cNvSpPr txBox="1"/>
          <p:nvPr/>
        </p:nvSpPr>
        <p:spPr>
          <a:xfrm>
            <a:off x="852698" y="2286461"/>
            <a:ext cx="2915997" cy="830997"/>
          </a:xfrm>
          <a:prstGeom prst="rect">
            <a:avLst/>
          </a:prstGeom>
          <a:noFill/>
        </p:spPr>
        <p:txBody>
          <a:bodyPr wrap="square" rtlCol="1">
            <a:spAutoFit/>
          </a:bodyPr>
          <a:lstStyle/>
          <a:p>
            <a:pPr algn="ctr" rtl="0"/>
            <a:r>
              <a:rPr lang="en-US" sz="2400" dirty="0">
                <a:latin typeface="+mj-lt"/>
              </a:rPr>
              <a:t>Finally we cleaned our data</a:t>
            </a:r>
            <a:endParaRPr lang="he-IL" sz="2400" dirty="0">
              <a:latin typeface="+mj-lt"/>
            </a:endParaRPr>
          </a:p>
        </p:txBody>
      </p:sp>
      <p:graphicFrame>
        <p:nvGraphicFramePr>
          <p:cNvPr id="9" name="דיאגרמה 8">
            <a:extLst>
              <a:ext uri="{FF2B5EF4-FFF2-40B4-BE49-F238E27FC236}">
                <a16:creationId xmlns:a16="http://schemas.microsoft.com/office/drawing/2014/main" id="{67F2F2C3-B62F-48B1-A061-75550DBB23AD}"/>
              </a:ext>
            </a:extLst>
          </p:cNvPr>
          <p:cNvGraphicFramePr/>
          <p:nvPr>
            <p:extLst>
              <p:ext uri="{D42A27DB-BD31-4B8C-83A1-F6EECF244321}">
                <p14:modId xmlns:p14="http://schemas.microsoft.com/office/powerpoint/2010/main" val="973883703"/>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19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526943" y="722743"/>
            <a:ext cx="5567550" cy="1446550"/>
          </a:xfrm>
          <a:prstGeom prst="rect">
            <a:avLst/>
          </a:prstGeom>
          <a:noFill/>
        </p:spPr>
        <p:txBody>
          <a:bodyPr wrap="none" rtlCol="1">
            <a:spAutoFit/>
          </a:bodyPr>
          <a:lstStyle/>
          <a:p>
            <a:pPr algn="l" rtl="0"/>
            <a:r>
              <a:rPr lang="en-US" sz="4400" b="1" dirty="0">
                <a:latin typeface="+mj-lt"/>
              </a:rPr>
              <a:t>Data Visualization</a:t>
            </a:r>
          </a:p>
          <a:p>
            <a:pPr algn="l" rtl="0"/>
            <a:endParaRPr lang="he-IL" sz="4400" b="1" dirty="0">
              <a:latin typeface="+mj-lt"/>
            </a:endParaRPr>
          </a:p>
        </p:txBody>
      </p:sp>
      <p:pic>
        <p:nvPicPr>
          <p:cNvPr id="3" name="תמונה 2">
            <a:extLst>
              <a:ext uri="{FF2B5EF4-FFF2-40B4-BE49-F238E27FC236}">
                <a16:creationId xmlns:a16="http://schemas.microsoft.com/office/drawing/2014/main" id="{458510A4-A122-4CE6-ADAB-17401671CD60}"/>
              </a:ext>
            </a:extLst>
          </p:cNvPr>
          <p:cNvPicPr>
            <a:picLocks noChangeAspect="1"/>
          </p:cNvPicPr>
          <p:nvPr/>
        </p:nvPicPr>
        <p:blipFill>
          <a:blip r:embed="rId2"/>
          <a:stretch>
            <a:fillRect/>
          </a:stretch>
        </p:blipFill>
        <p:spPr>
          <a:xfrm>
            <a:off x="7494661" y="738309"/>
            <a:ext cx="3642476" cy="366018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3" name="תיבת טקסט 12">
            <a:extLst>
              <a:ext uri="{FF2B5EF4-FFF2-40B4-BE49-F238E27FC236}">
                <a16:creationId xmlns:a16="http://schemas.microsoft.com/office/drawing/2014/main" id="{F1730FFA-FC61-4FCC-BA17-145EAD914775}"/>
              </a:ext>
            </a:extLst>
          </p:cNvPr>
          <p:cNvSpPr txBox="1"/>
          <p:nvPr/>
        </p:nvSpPr>
        <p:spPr>
          <a:xfrm>
            <a:off x="502383" y="1905000"/>
            <a:ext cx="6118788" cy="1938992"/>
          </a:xfrm>
          <a:prstGeom prst="rect">
            <a:avLst/>
          </a:prstGeom>
          <a:noFill/>
        </p:spPr>
        <p:txBody>
          <a:bodyPr wrap="square">
            <a:spAutoFit/>
          </a:bodyPr>
          <a:lstStyle/>
          <a:p>
            <a:pPr algn="l" rtl="0"/>
            <a:r>
              <a:rPr lang="en-US" sz="2400" dirty="0">
                <a:latin typeface="+mj-lt"/>
              </a:rPr>
              <a:t>Plotting the heatmap of features and target (Value) reveals some interesting trends: overall, potential, passing, dribbling and total stats seems to be very correlated with the target variable.</a:t>
            </a:r>
            <a:endParaRPr lang="he-IL" sz="2400" dirty="0">
              <a:latin typeface="+mj-lt"/>
            </a:endParaRPr>
          </a:p>
        </p:txBody>
      </p:sp>
      <p:sp>
        <p:nvSpPr>
          <p:cNvPr id="10" name="מלבן 9">
            <a:extLst>
              <a:ext uri="{FF2B5EF4-FFF2-40B4-BE49-F238E27FC236}">
                <a16:creationId xmlns:a16="http://schemas.microsoft.com/office/drawing/2014/main" id="{CF403844-F00C-4F1D-A234-543D863A17EF}"/>
              </a:ext>
            </a:extLst>
          </p:cNvPr>
          <p:cNvSpPr/>
          <p:nvPr/>
        </p:nvSpPr>
        <p:spPr>
          <a:xfrm>
            <a:off x="7648486" y="3760150"/>
            <a:ext cx="2879933" cy="2307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9" name="דיאגרמה 8">
            <a:extLst>
              <a:ext uri="{FF2B5EF4-FFF2-40B4-BE49-F238E27FC236}">
                <a16:creationId xmlns:a16="http://schemas.microsoft.com/office/drawing/2014/main" id="{791B862F-9CEF-4EA5-8450-E96D0D7E8C6D}"/>
              </a:ext>
            </a:extLst>
          </p:cNvPr>
          <p:cNvGraphicFramePr/>
          <p:nvPr>
            <p:extLst>
              <p:ext uri="{D42A27DB-BD31-4B8C-83A1-F6EECF244321}">
                <p14:modId xmlns:p14="http://schemas.microsoft.com/office/powerpoint/2010/main" val="3709886027"/>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380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414585" y="427732"/>
            <a:ext cx="3088422" cy="2123658"/>
          </a:xfrm>
          <a:prstGeom prst="rect">
            <a:avLst/>
          </a:prstGeom>
          <a:noFill/>
        </p:spPr>
        <p:txBody>
          <a:bodyPr wrap="square" rtlCol="1">
            <a:spAutoFit/>
          </a:bodyPr>
          <a:lstStyle/>
          <a:p>
            <a:pPr algn="l" rtl="0"/>
            <a:r>
              <a:rPr lang="en-US" sz="4400" b="1" dirty="0">
                <a:latin typeface="+mj-lt"/>
              </a:rPr>
              <a:t>Value vs.  Log Value</a:t>
            </a:r>
          </a:p>
          <a:p>
            <a:pPr algn="l" rtl="0"/>
            <a:endParaRPr lang="he-IL" sz="4400" b="1" dirty="0">
              <a:latin typeface="+mj-lt"/>
            </a:endParaRPr>
          </a:p>
        </p:txBody>
      </p:sp>
      <p:sp>
        <p:nvSpPr>
          <p:cNvPr id="13" name="תיבת טקסט 12">
            <a:extLst>
              <a:ext uri="{FF2B5EF4-FFF2-40B4-BE49-F238E27FC236}">
                <a16:creationId xmlns:a16="http://schemas.microsoft.com/office/drawing/2014/main" id="{F1730FFA-FC61-4FCC-BA17-145EAD914775}"/>
              </a:ext>
            </a:extLst>
          </p:cNvPr>
          <p:cNvSpPr txBox="1"/>
          <p:nvPr/>
        </p:nvSpPr>
        <p:spPr>
          <a:xfrm>
            <a:off x="368235" y="2132850"/>
            <a:ext cx="6118788" cy="2308324"/>
          </a:xfrm>
          <a:prstGeom prst="rect">
            <a:avLst/>
          </a:prstGeom>
          <a:noFill/>
        </p:spPr>
        <p:txBody>
          <a:bodyPr wrap="square">
            <a:spAutoFit/>
          </a:bodyPr>
          <a:lstStyle/>
          <a:p>
            <a:pPr algn="l" rtl="0"/>
            <a:r>
              <a:rPr lang="en-US" sz="2400" dirty="0">
                <a:latin typeface="+mj-lt"/>
              </a:rPr>
              <a:t>The pair plot also shows that the distribution of the market value is exponential. Hence, we proceed to take logarithm of the Market Value in an attempt to linearize the data.</a:t>
            </a:r>
          </a:p>
          <a:p>
            <a:pPr algn="l" rtl="0"/>
            <a:endParaRPr lang="he-IL" sz="2400" dirty="0">
              <a:latin typeface="+mj-lt"/>
            </a:endParaRPr>
          </a:p>
        </p:txBody>
      </p:sp>
      <p:pic>
        <p:nvPicPr>
          <p:cNvPr id="7" name="תמונה 6">
            <a:extLst>
              <a:ext uri="{FF2B5EF4-FFF2-40B4-BE49-F238E27FC236}">
                <a16:creationId xmlns:a16="http://schemas.microsoft.com/office/drawing/2014/main" id="{72453F79-07EA-47BA-B628-25B7043D8440}"/>
              </a:ext>
            </a:extLst>
          </p:cNvPr>
          <p:cNvPicPr>
            <a:picLocks noChangeAspect="1"/>
          </p:cNvPicPr>
          <p:nvPr/>
        </p:nvPicPr>
        <p:blipFill>
          <a:blip r:embed="rId2"/>
          <a:stretch>
            <a:fillRect/>
          </a:stretch>
        </p:blipFill>
        <p:spPr>
          <a:xfrm>
            <a:off x="6327331" y="512477"/>
            <a:ext cx="5683748" cy="1267322"/>
          </a:xfrm>
          <a:prstGeom prst="rect">
            <a:avLst/>
          </a:prstGeom>
        </p:spPr>
      </p:pic>
      <p:pic>
        <p:nvPicPr>
          <p:cNvPr id="14" name="תמונה 13">
            <a:extLst>
              <a:ext uri="{FF2B5EF4-FFF2-40B4-BE49-F238E27FC236}">
                <a16:creationId xmlns:a16="http://schemas.microsoft.com/office/drawing/2014/main" id="{88B4DA86-5C07-4E03-93FF-04CF6D9C7AF2}"/>
              </a:ext>
            </a:extLst>
          </p:cNvPr>
          <p:cNvPicPr>
            <a:picLocks noChangeAspect="1"/>
          </p:cNvPicPr>
          <p:nvPr/>
        </p:nvPicPr>
        <p:blipFill>
          <a:blip r:embed="rId3"/>
          <a:stretch>
            <a:fillRect/>
          </a:stretch>
        </p:blipFill>
        <p:spPr>
          <a:xfrm>
            <a:off x="7616591" y="2115761"/>
            <a:ext cx="2638363" cy="2626478"/>
          </a:xfrm>
          <a:prstGeom prst="rect">
            <a:avLst/>
          </a:prstGeom>
          <a:ln>
            <a:noFill/>
          </a:ln>
          <a:effectLst>
            <a:outerShdw blurRad="190500" algn="tl" rotWithShape="0">
              <a:srgbClr val="000000">
                <a:alpha val="70000"/>
              </a:srgbClr>
            </a:outerShdw>
          </a:effectLst>
        </p:spPr>
      </p:pic>
      <p:sp>
        <p:nvSpPr>
          <p:cNvPr id="15" name="מלבן 14">
            <a:extLst>
              <a:ext uri="{FF2B5EF4-FFF2-40B4-BE49-F238E27FC236}">
                <a16:creationId xmlns:a16="http://schemas.microsoft.com/office/drawing/2014/main" id="{C2EB1690-6590-4101-AA52-FA16AD5F5511}"/>
              </a:ext>
            </a:extLst>
          </p:cNvPr>
          <p:cNvSpPr/>
          <p:nvPr/>
        </p:nvSpPr>
        <p:spPr>
          <a:xfrm>
            <a:off x="7616591" y="2121133"/>
            <a:ext cx="2638363" cy="60180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 name="תמונה 18">
            <a:extLst>
              <a:ext uri="{FF2B5EF4-FFF2-40B4-BE49-F238E27FC236}">
                <a16:creationId xmlns:a16="http://schemas.microsoft.com/office/drawing/2014/main" id="{26A381E5-304C-4A0A-83A0-ABDDE776C6CA}"/>
              </a:ext>
            </a:extLst>
          </p:cNvPr>
          <p:cNvPicPr>
            <a:picLocks noChangeAspect="1"/>
          </p:cNvPicPr>
          <p:nvPr/>
        </p:nvPicPr>
        <p:blipFill>
          <a:blip r:embed="rId4"/>
          <a:stretch>
            <a:fillRect/>
          </a:stretch>
        </p:blipFill>
        <p:spPr>
          <a:xfrm>
            <a:off x="6325824" y="559423"/>
            <a:ext cx="129620" cy="1345577"/>
          </a:xfrm>
          <a:prstGeom prst="rect">
            <a:avLst/>
          </a:prstGeom>
        </p:spPr>
      </p:pic>
      <p:pic>
        <p:nvPicPr>
          <p:cNvPr id="21" name="תמונה 20">
            <a:extLst>
              <a:ext uri="{FF2B5EF4-FFF2-40B4-BE49-F238E27FC236}">
                <a16:creationId xmlns:a16="http://schemas.microsoft.com/office/drawing/2014/main" id="{02663F2E-802F-468B-9BA5-47C7B277AA34}"/>
              </a:ext>
            </a:extLst>
          </p:cNvPr>
          <p:cNvPicPr>
            <a:picLocks noChangeAspect="1"/>
          </p:cNvPicPr>
          <p:nvPr/>
        </p:nvPicPr>
        <p:blipFill>
          <a:blip r:embed="rId5"/>
          <a:stretch>
            <a:fillRect/>
          </a:stretch>
        </p:blipFill>
        <p:spPr>
          <a:xfrm>
            <a:off x="6432609" y="1779799"/>
            <a:ext cx="5651098" cy="119830"/>
          </a:xfrm>
          <a:prstGeom prst="rect">
            <a:avLst/>
          </a:prstGeom>
        </p:spPr>
      </p:pic>
      <p:sp>
        <p:nvSpPr>
          <p:cNvPr id="24" name="מלבן 23">
            <a:extLst>
              <a:ext uri="{FF2B5EF4-FFF2-40B4-BE49-F238E27FC236}">
                <a16:creationId xmlns:a16="http://schemas.microsoft.com/office/drawing/2014/main" id="{6ACA2D58-288F-4EC6-8325-54C45242E3C7}"/>
              </a:ext>
            </a:extLst>
          </p:cNvPr>
          <p:cNvSpPr/>
          <p:nvPr/>
        </p:nvSpPr>
        <p:spPr>
          <a:xfrm>
            <a:off x="6324317" y="507105"/>
            <a:ext cx="5686762" cy="13925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p14="http://schemas.microsoft.com/office/powerpoint/2010/main">
        <mc:Choice Requires="p14">
          <p:contentPart p14:bwMode="auto" r:id="rId6">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12"/>
              <a:stretch>
                <a:fillRect/>
              </a:stretch>
            </p:blipFill>
            <p:spPr>
              <a:xfrm>
                <a:off x="12060747" y="1725547"/>
                <a:ext cx="23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דיו 22">
                <a:extLst>
                  <a:ext uri="{FF2B5EF4-FFF2-40B4-BE49-F238E27FC236}">
                    <a16:creationId xmlns:a16="http://schemas.microsoft.com/office/drawing/2014/main" id="{C658251E-8E9D-497E-8BCB-5514C1188122}"/>
                  </a:ext>
                </a:extLst>
              </p14:cNvPr>
              <p14:cNvContentPartPr/>
              <p14:nvPr/>
            </p14:nvContentPartPr>
            <p14:xfrm>
              <a:off x="12030507" y="1758307"/>
              <a:ext cx="53280" cy="136080"/>
            </p14:xfrm>
          </p:contentPart>
        </mc:Choice>
        <mc:Fallback xmlns="">
          <p:pic>
            <p:nvPicPr>
              <p:cNvPr id="23" name="דיו 22">
                <a:extLst>
                  <a:ext uri="{FF2B5EF4-FFF2-40B4-BE49-F238E27FC236}">
                    <a16:creationId xmlns:a16="http://schemas.microsoft.com/office/drawing/2014/main" id="{C658251E-8E9D-497E-8BCB-5514C1188122}"/>
                  </a:ext>
                </a:extLst>
              </p:cNvPr>
              <p:cNvPicPr/>
              <p:nvPr/>
            </p:nvPicPr>
            <p:blipFill>
              <a:blip r:embed="rId14"/>
              <a:stretch>
                <a:fillRect/>
              </a:stretch>
            </p:blipFill>
            <p:spPr>
              <a:xfrm>
                <a:off x="12021507" y="1749667"/>
                <a:ext cx="70920" cy="153720"/>
              </a:xfrm>
              <a:prstGeom prst="rect">
                <a:avLst/>
              </a:prstGeom>
            </p:spPr>
          </p:pic>
        </mc:Fallback>
      </mc:AlternateContent>
      <p:cxnSp>
        <p:nvCxnSpPr>
          <p:cNvPr id="26" name="מחבר ישר 25">
            <a:extLst>
              <a:ext uri="{FF2B5EF4-FFF2-40B4-BE49-F238E27FC236}">
                <a16:creationId xmlns:a16="http://schemas.microsoft.com/office/drawing/2014/main" id="{504E286D-2DA9-4382-A8F4-661E982E36C9}"/>
              </a:ext>
            </a:extLst>
          </p:cNvPr>
          <p:cNvCxnSpPr>
            <a:cxnSpLocks/>
          </p:cNvCxnSpPr>
          <p:nvPr/>
        </p:nvCxnSpPr>
        <p:spPr>
          <a:xfrm flipH="1" flipV="1">
            <a:off x="6324317" y="1905001"/>
            <a:ext cx="1292274" cy="812562"/>
          </a:xfrm>
          <a:prstGeom prst="line">
            <a:avLst/>
          </a:prstGeom>
        </p:spPr>
        <p:style>
          <a:lnRef idx="1">
            <a:schemeClr val="dk1"/>
          </a:lnRef>
          <a:fillRef idx="0">
            <a:schemeClr val="dk1"/>
          </a:fillRef>
          <a:effectRef idx="0">
            <a:schemeClr val="dk1"/>
          </a:effectRef>
          <a:fontRef idx="minor">
            <a:schemeClr val="tx1"/>
          </a:fontRef>
        </p:style>
      </p:cxnSp>
      <p:cxnSp>
        <p:nvCxnSpPr>
          <p:cNvPr id="29" name="מחבר ישר 28">
            <a:extLst>
              <a:ext uri="{FF2B5EF4-FFF2-40B4-BE49-F238E27FC236}">
                <a16:creationId xmlns:a16="http://schemas.microsoft.com/office/drawing/2014/main" id="{555DC7EE-AF00-47F7-A78F-2FD3A6823580}"/>
              </a:ext>
            </a:extLst>
          </p:cNvPr>
          <p:cNvCxnSpPr/>
          <p:nvPr/>
        </p:nvCxnSpPr>
        <p:spPr>
          <a:xfrm flipV="1">
            <a:off x="10254954" y="1921120"/>
            <a:ext cx="1756125" cy="787074"/>
          </a:xfrm>
          <a:prstGeom prst="line">
            <a:avLst/>
          </a:prstGeom>
        </p:spPr>
        <p:style>
          <a:lnRef idx="1">
            <a:schemeClr val="dk1"/>
          </a:lnRef>
          <a:fillRef idx="0">
            <a:schemeClr val="dk1"/>
          </a:fillRef>
          <a:effectRef idx="0">
            <a:schemeClr val="dk1"/>
          </a:effectRef>
          <a:fontRef idx="minor">
            <a:schemeClr val="tx1"/>
          </a:fontRef>
        </p:style>
      </p:cxnSp>
      <p:sp>
        <p:nvSpPr>
          <p:cNvPr id="18" name="חץ: ימינה 17">
            <a:extLst>
              <a:ext uri="{FF2B5EF4-FFF2-40B4-BE49-F238E27FC236}">
                <a16:creationId xmlns:a16="http://schemas.microsoft.com/office/drawing/2014/main" id="{C8B8166D-41BF-49B5-898F-FC6F7E800A09}"/>
              </a:ext>
            </a:extLst>
          </p:cNvPr>
          <p:cNvSpPr/>
          <p:nvPr/>
        </p:nvSpPr>
        <p:spPr>
          <a:xfrm>
            <a:off x="5520583" y="1329228"/>
            <a:ext cx="782198" cy="359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50" dirty="0">
                <a:latin typeface="+mj-lt"/>
              </a:rPr>
              <a:t>Value</a:t>
            </a:r>
            <a:endParaRPr lang="he-IL" sz="1050" dirty="0">
              <a:latin typeface="+mj-lt"/>
            </a:endParaRPr>
          </a:p>
        </p:txBody>
      </p:sp>
      <p:sp>
        <p:nvSpPr>
          <p:cNvPr id="20" name="חץ: ימינה 19">
            <a:extLst>
              <a:ext uri="{FF2B5EF4-FFF2-40B4-BE49-F238E27FC236}">
                <a16:creationId xmlns:a16="http://schemas.microsoft.com/office/drawing/2014/main" id="{21879F84-390D-4A6E-B809-8014D8083128}"/>
              </a:ext>
            </a:extLst>
          </p:cNvPr>
          <p:cNvSpPr/>
          <p:nvPr/>
        </p:nvSpPr>
        <p:spPr>
          <a:xfrm>
            <a:off x="5500553" y="712513"/>
            <a:ext cx="802228" cy="394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800" dirty="0">
                <a:latin typeface="+mj-lt"/>
              </a:rPr>
              <a:t>Log Value</a:t>
            </a:r>
            <a:endParaRPr lang="he-IL" sz="800" dirty="0">
              <a:latin typeface="+mj-lt"/>
            </a:endParaRPr>
          </a:p>
        </p:txBody>
      </p:sp>
      <p:graphicFrame>
        <p:nvGraphicFramePr>
          <p:cNvPr id="25" name="דיאגרמה 24">
            <a:extLst>
              <a:ext uri="{FF2B5EF4-FFF2-40B4-BE49-F238E27FC236}">
                <a16:creationId xmlns:a16="http://schemas.microsoft.com/office/drawing/2014/main" id="{6AC2EE32-6E22-40A9-8EE1-4362F71F7961}"/>
              </a:ext>
            </a:extLst>
          </p:cNvPr>
          <p:cNvGraphicFramePr/>
          <p:nvPr>
            <p:extLst>
              <p:ext uri="{D42A27DB-BD31-4B8C-83A1-F6EECF244321}">
                <p14:modId xmlns:p14="http://schemas.microsoft.com/office/powerpoint/2010/main" val="2527813490"/>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2878656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815_TF56160789" id="{539478B9-971F-4B54-B53E-E49BF40DA880}" vid="{419C53F5-77C9-4B61-965E-AEDCB46211C3}"/>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{14A9C296-959D-4035-8527-664B329CCCDC}tf56160789_win32</Template>
  <TotalTime>284</TotalTime>
  <Words>734</Words>
  <Application>Microsoft Office PowerPoint</Application>
  <PresentationFormat>מסך רחב</PresentationFormat>
  <Paragraphs>153</Paragraphs>
  <Slides>18</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18</vt:i4>
      </vt:variant>
    </vt:vector>
  </HeadingPairs>
  <TitlesOfParts>
    <vt:vector size="25" baseType="lpstr">
      <vt:lpstr>Arial</vt:lpstr>
      <vt:lpstr>Bookman Old Style</vt:lpstr>
      <vt:lpstr>Calibri</vt:lpstr>
      <vt:lpstr>Cambria Math</vt:lpstr>
      <vt:lpstr>Franklin Gothic Book</vt:lpstr>
      <vt:lpstr>Tahoma</vt:lpstr>
      <vt:lpstr>1_RetrospectVTI</vt:lpstr>
      <vt:lpstr>Football players market value prediction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Football players market value prediction</dc:title>
  <dc:creator>Gil Vardi</dc:creator>
  <cp:lastModifiedBy>Gil Vardi</cp:lastModifiedBy>
  <cp:revision>28</cp:revision>
  <dcterms:created xsi:type="dcterms:W3CDTF">2022-01-06T12:06:27Z</dcterms:created>
  <dcterms:modified xsi:type="dcterms:W3CDTF">2022-01-08T09:38:31Z</dcterms:modified>
</cp:coreProperties>
</file>